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85" r:id="rId3"/>
    <p:sldId id="280" r:id="rId4"/>
    <p:sldId id="288" r:id="rId5"/>
    <p:sldId id="269" r:id="rId6"/>
    <p:sldId id="257" r:id="rId7"/>
    <p:sldId id="287" r:id="rId8"/>
    <p:sldId id="266" r:id="rId9"/>
    <p:sldId id="284" r:id="rId10"/>
    <p:sldId id="283" r:id="rId11"/>
    <p:sldId id="282" r:id="rId12"/>
    <p:sldId id="270" r:id="rId13"/>
    <p:sldId id="273" r:id="rId14"/>
    <p:sldId id="277" r:id="rId15"/>
    <p:sldId id="279" r:id="rId16"/>
    <p:sldId id="286" r:id="rId17"/>
    <p:sldId id="274" r:id="rId18"/>
    <p:sldId id="271" r:id="rId19"/>
    <p:sldId id="260" r:id="rId20"/>
    <p:sldId id="275" r:id="rId21"/>
    <p:sldId id="261" r:id="rId22"/>
    <p:sldId id="267" r:id="rId23"/>
    <p:sldId id="278" r:id="rId24"/>
    <p:sldId id="268" r:id="rId25"/>
    <p:sldId id="276" r:id="rId26"/>
    <p:sldId id="262" r:id="rId27"/>
    <p:sldId id="263" r:id="rId28"/>
    <p:sldId id="272" r:id="rId29"/>
    <p:sldId id="264" r:id="rId30"/>
    <p:sldId id="281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9245651-305A-C24C-96CB-EAA89036F275}">
          <p14:sldIdLst>
            <p14:sldId id="256"/>
            <p14:sldId id="285"/>
            <p14:sldId id="280"/>
            <p14:sldId id="288"/>
          </p14:sldIdLst>
        </p14:section>
        <p14:section name="Why Risk Analysis?" id="{B6D7CD3A-B8BC-6C4B-90DB-75FDB8042C9D}">
          <p14:sldIdLst>
            <p14:sldId id="269"/>
            <p14:sldId id="257"/>
            <p14:sldId id="287"/>
            <p14:sldId id="266"/>
            <p14:sldId id="284"/>
            <p14:sldId id="283"/>
            <p14:sldId id="282"/>
          </p14:sldIdLst>
        </p14:section>
        <p14:section name="Defining Risk Scenarios" id="{9C3EB753-96FD-C64D-B173-4CDF6AAEE55F}">
          <p14:sldIdLst>
            <p14:sldId id="270"/>
            <p14:sldId id="273"/>
            <p14:sldId id="277"/>
            <p14:sldId id="279"/>
            <p14:sldId id="286"/>
            <p14:sldId id="274"/>
          </p14:sldIdLst>
        </p14:section>
        <p14:section name="Creating Estimate" id="{ABE17A19-9A07-F74B-8264-E7757048B9E8}">
          <p14:sldIdLst>
            <p14:sldId id="271"/>
            <p14:sldId id="260"/>
            <p14:sldId id="275"/>
          </p14:sldIdLst>
        </p14:section>
        <p14:section name="Working with Tidyrisk" id="{FABAD864-D62C-D94C-BD68-8B42FE7EAE40}">
          <p14:sldIdLst>
            <p14:sldId id="261"/>
            <p14:sldId id="267"/>
            <p14:sldId id="278"/>
            <p14:sldId id="268"/>
            <p14:sldId id="276"/>
            <p14:sldId id="262"/>
            <p14:sldId id="263"/>
            <p14:sldId id="272"/>
          </p14:sldIdLst>
        </p14:section>
        <p14:section name="Wrap Up" id="{A0576513-5F9A-B443-B87B-7060CCD0DC71}">
          <p14:sldIdLst>
            <p14:sldId id="264"/>
            <p14:sldId id="28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/>
    <p:restoredTop sz="85497"/>
  </p:normalViewPr>
  <p:slideViewPr>
    <p:cSldViewPr snapToGrid="0" snapToObjects="1">
      <p:cViewPr varScale="1">
        <p:scale>
          <a:sx n="99" d="100"/>
          <a:sy n="99" d="100"/>
        </p:scale>
        <p:origin x="17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everski" userId="7f369506-4624-4c3c-9ae5-e11516df8b38" providerId="ADAL" clId="{1924F9D6-ED08-5C4C-91F4-7752F36C34BA}"/>
    <pc:docChg chg="undo addSld delSld modSld modSection">
      <pc:chgData name="David Severski" userId="7f369506-4624-4c3c-9ae5-e11516df8b38" providerId="ADAL" clId="{1924F9D6-ED08-5C4C-91F4-7752F36C34BA}" dt="2019-04-12T03:43:06.240" v="46" actId="18653"/>
      <pc:docMkLst>
        <pc:docMk/>
      </pc:docMkLst>
      <pc:sldChg chg="modSp">
        <pc:chgData name="David Severski" userId="7f369506-4624-4c3c-9ae5-e11516df8b38" providerId="ADAL" clId="{1924F9D6-ED08-5C4C-91F4-7752F36C34BA}" dt="2019-04-10T02:05:48.162" v="19" actId="20577"/>
        <pc:sldMkLst>
          <pc:docMk/>
          <pc:sldMk cId="979407204" sldId="262"/>
        </pc:sldMkLst>
        <pc:spChg chg="mod">
          <ac:chgData name="David Severski" userId="7f369506-4624-4c3c-9ae5-e11516df8b38" providerId="ADAL" clId="{1924F9D6-ED08-5C4C-91F4-7752F36C34BA}" dt="2019-04-10T02:05:48.162" v="19" actId="20577"/>
          <ac:spMkLst>
            <pc:docMk/>
            <pc:sldMk cId="979407204" sldId="262"/>
            <ac:spMk id="3" creationId="{E3400B90-8BE1-A149-B99C-E97C50925108}"/>
          </ac:spMkLst>
        </pc:spChg>
      </pc:sldChg>
      <pc:sldChg chg="modSp">
        <pc:chgData name="David Severski" userId="7f369506-4624-4c3c-9ae5-e11516df8b38" providerId="ADAL" clId="{1924F9D6-ED08-5C4C-91F4-7752F36C34BA}" dt="2019-04-10T02:06:10.680" v="39" actId="20577"/>
        <pc:sldMkLst>
          <pc:docMk/>
          <pc:sldMk cId="2074069005" sldId="276"/>
        </pc:sldMkLst>
        <pc:spChg chg="mod">
          <ac:chgData name="David Severski" userId="7f369506-4624-4c3c-9ae5-e11516df8b38" providerId="ADAL" clId="{1924F9D6-ED08-5C4C-91F4-7752F36C34BA}" dt="2019-04-10T02:06:10.680" v="39" actId="20577"/>
          <ac:spMkLst>
            <pc:docMk/>
            <pc:sldMk cId="2074069005" sldId="276"/>
            <ac:spMk id="3" creationId="{E3400B90-8BE1-A149-B99C-E97C5092510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6E3468-476A-DD4A-B580-EFE2D95DCBC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67A33-BFE1-7C41-B2C4-EB77CB630D22}">
      <dgm:prSet phldrT="[Text]"/>
      <dgm:spPr/>
      <dgm:t>
        <a:bodyPr/>
        <a:lstStyle/>
        <a:p>
          <a:r>
            <a:rPr lang="en-US" dirty="0"/>
            <a:t>Define Scenario</a:t>
          </a:r>
        </a:p>
      </dgm:t>
    </dgm:pt>
    <dgm:pt modelId="{A273FDDB-70F0-4F47-A49E-7BA283DD0354}" type="parTrans" cxnId="{670A29AD-41E7-3D46-9F62-27CB694F38CC}">
      <dgm:prSet/>
      <dgm:spPr/>
      <dgm:t>
        <a:bodyPr/>
        <a:lstStyle/>
        <a:p>
          <a:endParaRPr lang="en-US"/>
        </a:p>
      </dgm:t>
    </dgm:pt>
    <dgm:pt modelId="{25B009A0-2A30-E442-8DF2-2A2B6CAFAE0B}" type="sibTrans" cxnId="{670A29AD-41E7-3D46-9F62-27CB694F38CC}">
      <dgm:prSet/>
      <dgm:spPr/>
      <dgm:t>
        <a:bodyPr/>
        <a:lstStyle/>
        <a:p>
          <a:endParaRPr lang="en-US"/>
        </a:p>
      </dgm:t>
    </dgm:pt>
    <dgm:pt modelId="{86E7EDF0-D1C9-D74B-8330-9B4274237ECD}">
      <dgm:prSet phldrT="[Text]"/>
      <dgm:spPr/>
      <dgm:t>
        <a:bodyPr/>
        <a:lstStyle/>
        <a:p>
          <a:r>
            <a:rPr lang="en-US" dirty="0"/>
            <a:t>Gather Inputs</a:t>
          </a:r>
        </a:p>
      </dgm:t>
    </dgm:pt>
    <dgm:pt modelId="{F33E5772-6C33-FB45-AC94-BB851F4451C0}" type="parTrans" cxnId="{3BA6ED37-9B00-1047-AD1C-4124289335FC}">
      <dgm:prSet/>
      <dgm:spPr/>
      <dgm:t>
        <a:bodyPr/>
        <a:lstStyle/>
        <a:p>
          <a:endParaRPr lang="en-US"/>
        </a:p>
      </dgm:t>
    </dgm:pt>
    <dgm:pt modelId="{58058448-7592-884B-97DF-92800FE3141A}" type="sibTrans" cxnId="{3BA6ED37-9B00-1047-AD1C-4124289335FC}">
      <dgm:prSet/>
      <dgm:spPr/>
      <dgm:t>
        <a:bodyPr/>
        <a:lstStyle/>
        <a:p>
          <a:endParaRPr lang="en-US"/>
        </a:p>
      </dgm:t>
    </dgm:pt>
    <dgm:pt modelId="{573F6D25-6C6C-6240-9F9A-5CD9616D4628}">
      <dgm:prSet phldrT="[Text]"/>
      <dgm:spPr/>
      <dgm:t>
        <a:bodyPr/>
        <a:lstStyle/>
        <a:p>
          <a:r>
            <a:rPr lang="en-US" dirty="0"/>
            <a:t>Run Simulations</a:t>
          </a:r>
        </a:p>
      </dgm:t>
    </dgm:pt>
    <dgm:pt modelId="{7DCA0E98-6A45-2341-9ABE-C5CBB26B8782}" type="parTrans" cxnId="{1796E4B8-0B88-6041-B031-C0528586AFFF}">
      <dgm:prSet/>
      <dgm:spPr/>
      <dgm:t>
        <a:bodyPr/>
        <a:lstStyle/>
        <a:p>
          <a:endParaRPr lang="en-US"/>
        </a:p>
      </dgm:t>
    </dgm:pt>
    <dgm:pt modelId="{89A2E152-295E-274D-88B0-545CD578EE2E}" type="sibTrans" cxnId="{1796E4B8-0B88-6041-B031-C0528586AFFF}">
      <dgm:prSet/>
      <dgm:spPr/>
      <dgm:t>
        <a:bodyPr/>
        <a:lstStyle/>
        <a:p>
          <a:endParaRPr lang="en-US"/>
        </a:p>
      </dgm:t>
    </dgm:pt>
    <dgm:pt modelId="{F6E89BF7-F943-0448-82C9-8B646FAADC96}">
      <dgm:prSet phldrT="[Text]"/>
      <dgm:spPr/>
      <dgm:t>
        <a:bodyPr/>
        <a:lstStyle/>
        <a:p>
          <a:r>
            <a:rPr lang="en-US" dirty="0"/>
            <a:t>Report</a:t>
          </a:r>
        </a:p>
      </dgm:t>
    </dgm:pt>
    <dgm:pt modelId="{31914A23-DE77-6C44-B961-C999DB1396C2}" type="parTrans" cxnId="{74B89A6D-9F5F-114F-9E39-EFCE5DE47F00}">
      <dgm:prSet/>
      <dgm:spPr/>
      <dgm:t>
        <a:bodyPr/>
        <a:lstStyle/>
        <a:p>
          <a:endParaRPr lang="en-US"/>
        </a:p>
      </dgm:t>
    </dgm:pt>
    <dgm:pt modelId="{0D5E5198-DCC8-6E42-95DD-84D6B34E59C6}" type="sibTrans" cxnId="{74B89A6D-9F5F-114F-9E39-EFCE5DE47F00}">
      <dgm:prSet/>
      <dgm:spPr/>
      <dgm:t>
        <a:bodyPr/>
        <a:lstStyle/>
        <a:p>
          <a:endParaRPr lang="en-US"/>
        </a:p>
      </dgm:t>
    </dgm:pt>
    <dgm:pt modelId="{761176EC-198F-C74B-9778-81A22249DB60}" type="pres">
      <dgm:prSet presAssocID="{2C6E3468-476A-DD4A-B580-EFE2D95DCBC0}" presName="Name0" presStyleCnt="0">
        <dgm:presLayoutVars>
          <dgm:dir/>
          <dgm:resizeHandles val="exact"/>
        </dgm:presLayoutVars>
      </dgm:prSet>
      <dgm:spPr/>
    </dgm:pt>
    <dgm:pt modelId="{1D34A029-B22D-0045-99CB-A9144D2DC2AB}" type="pres">
      <dgm:prSet presAssocID="{13E67A33-BFE1-7C41-B2C4-EB77CB630D22}" presName="node" presStyleLbl="node1" presStyleIdx="0" presStyleCnt="4">
        <dgm:presLayoutVars>
          <dgm:bulletEnabled val="1"/>
        </dgm:presLayoutVars>
      </dgm:prSet>
      <dgm:spPr/>
    </dgm:pt>
    <dgm:pt modelId="{B9AC62AF-D4C1-FC4C-86D6-1640FE512516}" type="pres">
      <dgm:prSet presAssocID="{25B009A0-2A30-E442-8DF2-2A2B6CAFAE0B}" presName="sibTrans" presStyleLbl="sibTrans2D1" presStyleIdx="0" presStyleCnt="3"/>
      <dgm:spPr/>
    </dgm:pt>
    <dgm:pt modelId="{ECEF4643-2327-AA43-8AC8-B2292DC49184}" type="pres">
      <dgm:prSet presAssocID="{25B009A0-2A30-E442-8DF2-2A2B6CAFAE0B}" presName="connectorText" presStyleLbl="sibTrans2D1" presStyleIdx="0" presStyleCnt="3"/>
      <dgm:spPr/>
    </dgm:pt>
    <dgm:pt modelId="{EF42A1AF-135B-754D-9140-C3AEC1918E15}" type="pres">
      <dgm:prSet presAssocID="{86E7EDF0-D1C9-D74B-8330-9B4274237ECD}" presName="node" presStyleLbl="node1" presStyleIdx="1" presStyleCnt="4">
        <dgm:presLayoutVars>
          <dgm:bulletEnabled val="1"/>
        </dgm:presLayoutVars>
      </dgm:prSet>
      <dgm:spPr/>
    </dgm:pt>
    <dgm:pt modelId="{996AD461-55F6-3548-A65C-5B050D6A2C41}" type="pres">
      <dgm:prSet presAssocID="{58058448-7592-884B-97DF-92800FE3141A}" presName="sibTrans" presStyleLbl="sibTrans2D1" presStyleIdx="1" presStyleCnt="3"/>
      <dgm:spPr/>
    </dgm:pt>
    <dgm:pt modelId="{42831E5F-B79A-0E4E-9684-B1866B403DEF}" type="pres">
      <dgm:prSet presAssocID="{58058448-7592-884B-97DF-92800FE3141A}" presName="connectorText" presStyleLbl="sibTrans2D1" presStyleIdx="1" presStyleCnt="3"/>
      <dgm:spPr/>
    </dgm:pt>
    <dgm:pt modelId="{6455342B-D208-6D45-AB97-3CB0A9B08AA9}" type="pres">
      <dgm:prSet presAssocID="{573F6D25-6C6C-6240-9F9A-5CD9616D4628}" presName="node" presStyleLbl="node1" presStyleIdx="2" presStyleCnt="4">
        <dgm:presLayoutVars>
          <dgm:bulletEnabled val="1"/>
        </dgm:presLayoutVars>
      </dgm:prSet>
      <dgm:spPr/>
    </dgm:pt>
    <dgm:pt modelId="{FAA5B5D5-2061-E34D-8D39-88A7EA8D014D}" type="pres">
      <dgm:prSet presAssocID="{89A2E152-295E-274D-88B0-545CD578EE2E}" presName="sibTrans" presStyleLbl="sibTrans2D1" presStyleIdx="2" presStyleCnt="3"/>
      <dgm:spPr/>
    </dgm:pt>
    <dgm:pt modelId="{77626A39-A970-FF47-9D64-6F21FE1BD07D}" type="pres">
      <dgm:prSet presAssocID="{89A2E152-295E-274D-88B0-545CD578EE2E}" presName="connectorText" presStyleLbl="sibTrans2D1" presStyleIdx="2" presStyleCnt="3"/>
      <dgm:spPr/>
    </dgm:pt>
    <dgm:pt modelId="{6DEAA37F-9789-7B4A-95C6-EC52EDF9AA31}" type="pres">
      <dgm:prSet presAssocID="{F6E89BF7-F943-0448-82C9-8B646FAADC9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8A1015-2C56-7848-B55B-568F8FDA903D}" type="presOf" srcId="{58058448-7592-884B-97DF-92800FE3141A}" destId="{996AD461-55F6-3548-A65C-5B050D6A2C41}" srcOrd="0" destOrd="0" presId="urn:microsoft.com/office/officeart/2005/8/layout/process1"/>
    <dgm:cxn modelId="{5E78AF27-5CF6-AE4B-B399-80EF270BFDA7}" type="presOf" srcId="{2C6E3468-476A-DD4A-B580-EFE2D95DCBC0}" destId="{761176EC-198F-C74B-9778-81A22249DB60}" srcOrd="0" destOrd="0" presId="urn:microsoft.com/office/officeart/2005/8/layout/process1"/>
    <dgm:cxn modelId="{4EAB6628-E9CB-8E46-A681-B40E0482281B}" type="presOf" srcId="{86E7EDF0-D1C9-D74B-8330-9B4274237ECD}" destId="{EF42A1AF-135B-754D-9140-C3AEC1918E15}" srcOrd="0" destOrd="0" presId="urn:microsoft.com/office/officeart/2005/8/layout/process1"/>
    <dgm:cxn modelId="{84010630-DE4A-754D-AA8F-CB31FA49BAFC}" type="presOf" srcId="{13E67A33-BFE1-7C41-B2C4-EB77CB630D22}" destId="{1D34A029-B22D-0045-99CB-A9144D2DC2AB}" srcOrd="0" destOrd="0" presId="urn:microsoft.com/office/officeart/2005/8/layout/process1"/>
    <dgm:cxn modelId="{3BA6ED37-9B00-1047-AD1C-4124289335FC}" srcId="{2C6E3468-476A-DD4A-B580-EFE2D95DCBC0}" destId="{86E7EDF0-D1C9-D74B-8330-9B4274237ECD}" srcOrd="1" destOrd="0" parTransId="{F33E5772-6C33-FB45-AC94-BB851F4451C0}" sibTransId="{58058448-7592-884B-97DF-92800FE3141A}"/>
    <dgm:cxn modelId="{A87AEA46-1EF8-054A-93D0-90064BCFC678}" type="presOf" srcId="{25B009A0-2A30-E442-8DF2-2A2B6CAFAE0B}" destId="{ECEF4643-2327-AA43-8AC8-B2292DC49184}" srcOrd="1" destOrd="0" presId="urn:microsoft.com/office/officeart/2005/8/layout/process1"/>
    <dgm:cxn modelId="{0A61F646-36C3-B248-A2B8-C9CF98DB6968}" type="presOf" srcId="{58058448-7592-884B-97DF-92800FE3141A}" destId="{42831E5F-B79A-0E4E-9684-B1866B403DEF}" srcOrd="1" destOrd="0" presId="urn:microsoft.com/office/officeart/2005/8/layout/process1"/>
    <dgm:cxn modelId="{4C0B6C66-8877-BA46-9A62-0DF3357ABFB1}" type="presOf" srcId="{25B009A0-2A30-E442-8DF2-2A2B6CAFAE0B}" destId="{B9AC62AF-D4C1-FC4C-86D6-1640FE512516}" srcOrd="0" destOrd="0" presId="urn:microsoft.com/office/officeart/2005/8/layout/process1"/>
    <dgm:cxn modelId="{74B89A6D-9F5F-114F-9E39-EFCE5DE47F00}" srcId="{2C6E3468-476A-DD4A-B580-EFE2D95DCBC0}" destId="{F6E89BF7-F943-0448-82C9-8B646FAADC96}" srcOrd="3" destOrd="0" parTransId="{31914A23-DE77-6C44-B961-C999DB1396C2}" sibTransId="{0D5E5198-DCC8-6E42-95DD-84D6B34E59C6}"/>
    <dgm:cxn modelId="{4E5CFA6D-CF17-1149-A178-70C1A62F63E0}" type="presOf" srcId="{F6E89BF7-F943-0448-82C9-8B646FAADC96}" destId="{6DEAA37F-9789-7B4A-95C6-EC52EDF9AA31}" srcOrd="0" destOrd="0" presId="urn:microsoft.com/office/officeart/2005/8/layout/process1"/>
    <dgm:cxn modelId="{B2E7F07C-D304-A642-A692-2F1D5DF72912}" type="presOf" srcId="{89A2E152-295E-274D-88B0-545CD578EE2E}" destId="{FAA5B5D5-2061-E34D-8D39-88A7EA8D014D}" srcOrd="0" destOrd="0" presId="urn:microsoft.com/office/officeart/2005/8/layout/process1"/>
    <dgm:cxn modelId="{670A29AD-41E7-3D46-9F62-27CB694F38CC}" srcId="{2C6E3468-476A-DD4A-B580-EFE2D95DCBC0}" destId="{13E67A33-BFE1-7C41-B2C4-EB77CB630D22}" srcOrd="0" destOrd="0" parTransId="{A273FDDB-70F0-4F47-A49E-7BA283DD0354}" sibTransId="{25B009A0-2A30-E442-8DF2-2A2B6CAFAE0B}"/>
    <dgm:cxn modelId="{1796E4B8-0B88-6041-B031-C0528586AFFF}" srcId="{2C6E3468-476A-DD4A-B580-EFE2D95DCBC0}" destId="{573F6D25-6C6C-6240-9F9A-5CD9616D4628}" srcOrd="2" destOrd="0" parTransId="{7DCA0E98-6A45-2341-9ABE-C5CBB26B8782}" sibTransId="{89A2E152-295E-274D-88B0-545CD578EE2E}"/>
    <dgm:cxn modelId="{285D67E7-276E-B242-AFEF-34CCFA78DCFB}" type="presOf" srcId="{89A2E152-295E-274D-88B0-545CD578EE2E}" destId="{77626A39-A970-FF47-9D64-6F21FE1BD07D}" srcOrd="1" destOrd="0" presId="urn:microsoft.com/office/officeart/2005/8/layout/process1"/>
    <dgm:cxn modelId="{720E95EC-893D-FF43-8146-397FF2D25C76}" type="presOf" srcId="{573F6D25-6C6C-6240-9F9A-5CD9616D4628}" destId="{6455342B-D208-6D45-AB97-3CB0A9B08AA9}" srcOrd="0" destOrd="0" presId="urn:microsoft.com/office/officeart/2005/8/layout/process1"/>
    <dgm:cxn modelId="{F2244F4A-12ED-A24E-BF9E-66421FBF54B9}" type="presParOf" srcId="{761176EC-198F-C74B-9778-81A22249DB60}" destId="{1D34A029-B22D-0045-99CB-A9144D2DC2AB}" srcOrd="0" destOrd="0" presId="urn:microsoft.com/office/officeart/2005/8/layout/process1"/>
    <dgm:cxn modelId="{0BD67D20-1D69-C341-A1CD-02EFDA32ABBA}" type="presParOf" srcId="{761176EC-198F-C74B-9778-81A22249DB60}" destId="{B9AC62AF-D4C1-FC4C-86D6-1640FE512516}" srcOrd="1" destOrd="0" presId="urn:microsoft.com/office/officeart/2005/8/layout/process1"/>
    <dgm:cxn modelId="{7A25757E-1935-2B4F-ACB0-0E44AC99170A}" type="presParOf" srcId="{B9AC62AF-D4C1-FC4C-86D6-1640FE512516}" destId="{ECEF4643-2327-AA43-8AC8-B2292DC49184}" srcOrd="0" destOrd="0" presId="urn:microsoft.com/office/officeart/2005/8/layout/process1"/>
    <dgm:cxn modelId="{6EF42F09-2FE5-114E-B488-126024B44EE0}" type="presParOf" srcId="{761176EC-198F-C74B-9778-81A22249DB60}" destId="{EF42A1AF-135B-754D-9140-C3AEC1918E15}" srcOrd="2" destOrd="0" presId="urn:microsoft.com/office/officeart/2005/8/layout/process1"/>
    <dgm:cxn modelId="{D1D4104F-DCBC-CB4A-A77C-3DF57C7EA9B5}" type="presParOf" srcId="{761176EC-198F-C74B-9778-81A22249DB60}" destId="{996AD461-55F6-3548-A65C-5B050D6A2C41}" srcOrd="3" destOrd="0" presId="urn:microsoft.com/office/officeart/2005/8/layout/process1"/>
    <dgm:cxn modelId="{846E4257-D28A-AD45-B385-E1D91D6D929B}" type="presParOf" srcId="{996AD461-55F6-3548-A65C-5B050D6A2C41}" destId="{42831E5F-B79A-0E4E-9684-B1866B403DEF}" srcOrd="0" destOrd="0" presId="urn:microsoft.com/office/officeart/2005/8/layout/process1"/>
    <dgm:cxn modelId="{3138A538-C888-A24D-B422-45DB7F52A6B0}" type="presParOf" srcId="{761176EC-198F-C74B-9778-81A22249DB60}" destId="{6455342B-D208-6D45-AB97-3CB0A9B08AA9}" srcOrd="4" destOrd="0" presId="urn:microsoft.com/office/officeart/2005/8/layout/process1"/>
    <dgm:cxn modelId="{8FD55FED-8110-CA49-8F93-BD48C5766783}" type="presParOf" srcId="{761176EC-198F-C74B-9778-81A22249DB60}" destId="{FAA5B5D5-2061-E34D-8D39-88A7EA8D014D}" srcOrd="5" destOrd="0" presId="urn:microsoft.com/office/officeart/2005/8/layout/process1"/>
    <dgm:cxn modelId="{B8D92075-F27F-A14F-A681-2B7662ED6CB1}" type="presParOf" srcId="{FAA5B5D5-2061-E34D-8D39-88A7EA8D014D}" destId="{77626A39-A970-FF47-9D64-6F21FE1BD07D}" srcOrd="0" destOrd="0" presId="urn:microsoft.com/office/officeart/2005/8/layout/process1"/>
    <dgm:cxn modelId="{3AE10316-0EC2-144A-9F6A-8075033300F1}" type="presParOf" srcId="{761176EC-198F-C74B-9778-81A22249DB60}" destId="{6DEAA37F-9789-7B4A-95C6-EC52EDF9AA3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6E3468-476A-DD4A-B580-EFE2D95DCBC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67A33-BFE1-7C41-B2C4-EB77CB630D22}">
      <dgm:prSet phldrT="[Text]"/>
      <dgm:spPr/>
      <dgm:t>
        <a:bodyPr/>
        <a:lstStyle/>
        <a:p>
          <a:r>
            <a:rPr lang="en-US" dirty="0"/>
            <a:t>Define Scenarios</a:t>
          </a:r>
        </a:p>
      </dgm:t>
    </dgm:pt>
    <dgm:pt modelId="{A273FDDB-70F0-4F47-A49E-7BA283DD0354}" type="parTrans" cxnId="{670A29AD-41E7-3D46-9F62-27CB694F38CC}">
      <dgm:prSet/>
      <dgm:spPr/>
      <dgm:t>
        <a:bodyPr/>
        <a:lstStyle/>
        <a:p>
          <a:endParaRPr lang="en-US"/>
        </a:p>
      </dgm:t>
    </dgm:pt>
    <dgm:pt modelId="{25B009A0-2A30-E442-8DF2-2A2B6CAFAE0B}" type="sibTrans" cxnId="{670A29AD-41E7-3D46-9F62-27CB694F38CC}">
      <dgm:prSet/>
      <dgm:spPr/>
      <dgm:t>
        <a:bodyPr/>
        <a:lstStyle/>
        <a:p>
          <a:endParaRPr lang="en-US"/>
        </a:p>
      </dgm:t>
    </dgm:pt>
    <dgm:pt modelId="{86E7EDF0-D1C9-D74B-8330-9B4274237ECD}">
      <dgm:prSet phldrT="[Text]"/>
      <dgm:spPr/>
      <dgm:t>
        <a:bodyPr/>
        <a:lstStyle/>
        <a:p>
          <a:r>
            <a:rPr lang="en-US" dirty="0"/>
            <a:t>Gather Inputs</a:t>
          </a:r>
        </a:p>
      </dgm:t>
    </dgm:pt>
    <dgm:pt modelId="{F33E5772-6C33-FB45-AC94-BB851F4451C0}" type="parTrans" cxnId="{3BA6ED37-9B00-1047-AD1C-4124289335FC}">
      <dgm:prSet/>
      <dgm:spPr/>
      <dgm:t>
        <a:bodyPr/>
        <a:lstStyle/>
        <a:p>
          <a:endParaRPr lang="en-US"/>
        </a:p>
      </dgm:t>
    </dgm:pt>
    <dgm:pt modelId="{58058448-7592-884B-97DF-92800FE3141A}" type="sibTrans" cxnId="{3BA6ED37-9B00-1047-AD1C-4124289335FC}">
      <dgm:prSet/>
      <dgm:spPr/>
      <dgm:t>
        <a:bodyPr/>
        <a:lstStyle/>
        <a:p>
          <a:endParaRPr lang="en-US"/>
        </a:p>
      </dgm:t>
    </dgm:pt>
    <dgm:pt modelId="{990B0A4F-88FF-5C4D-8FE3-8E40EF21F0C4}">
      <dgm:prSet phldrT="[Text]"/>
      <dgm:spPr/>
      <dgm:t>
        <a:bodyPr/>
        <a:lstStyle/>
        <a:p>
          <a:r>
            <a:rPr lang="en-US" dirty="0"/>
            <a:t>Create Quantitative Scenarios</a:t>
          </a:r>
        </a:p>
      </dgm:t>
    </dgm:pt>
    <dgm:pt modelId="{FBFD0B68-AB33-6E46-A9B6-40E13887505C}" type="parTrans" cxnId="{020A149D-2BC7-3840-B4B1-E0144ED711B2}">
      <dgm:prSet/>
      <dgm:spPr/>
      <dgm:t>
        <a:bodyPr/>
        <a:lstStyle/>
        <a:p>
          <a:endParaRPr lang="en-US"/>
        </a:p>
      </dgm:t>
    </dgm:pt>
    <dgm:pt modelId="{1F7A0A5E-A413-9F41-8853-D513C2D76170}" type="sibTrans" cxnId="{020A149D-2BC7-3840-B4B1-E0144ED711B2}">
      <dgm:prSet/>
      <dgm:spPr/>
      <dgm:t>
        <a:bodyPr/>
        <a:lstStyle/>
        <a:p>
          <a:endParaRPr lang="en-US"/>
        </a:p>
      </dgm:t>
    </dgm:pt>
    <dgm:pt modelId="{573F6D25-6C6C-6240-9F9A-5CD9616D4628}">
      <dgm:prSet phldrT="[Text]"/>
      <dgm:spPr/>
      <dgm:t>
        <a:bodyPr anchor="t"/>
        <a:lstStyle/>
        <a:p>
          <a:r>
            <a:rPr lang="en-US" dirty="0"/>
            <a:t>Run Simulations</a:t>
          </a:r>
        </a:p>
      </dgm:t>
    </dgm:pt>
    <dgm:pt modelId="{7DCA0E98-6A45-2341-9ABE-C5CBB26B8782}" type="parTrans" cxnId="{1796E4B8-0B88-6041-B031-C0528586AFFF}">
      <dgm:prSet/>
      <dgm:spPr/>
      <dgm:t>
        <a:bodyPr/>
        <a:lstStyle/>
        <a:p>
          <a:endParaRPr lang="en-US"/>
        </a:p>
      </dgm:t>
    </dgm:pt>
    <dgm:pt modelId="{89A2E152-295E-274D-88B0-545CD578EE2E}" type="sibTrans" cxnId="{1796E4B8-0B88-6041-B031-C0528586AFFF}">
      <dgm:prSet/>
      <dgm:spPr/>
      <dgm:t>
        <a:bodyPr/>
        <a:lstStyle/>
        <a:p>
          <a:endParaRPr lang="en-US"/>
        </a:p>
      </dgm:t>
    </dgm:pt>
    <dgm:pt modelId="{4603B928-7D5F-5E4C-A052-53D06FF4FA13}">
      <dgm:prSet phldrT="[Text]"/>
      <dgm:spPr/>
      <dgm:t>
        <a:bodyPr/>
        <a:lstStyle/>
        <a:p>
          <a:r>
            <a:rPr lang="en-US" dirty="0"/>
            <a:t>Generate Materials</a:t>
          </a:r>
        </a:p>
      </dgm:t>
    </dgm:pt>
    <dgm:pt modelId="{8BDBC6EF-4917-E24B-964A-04B35D2FA4DF}" type="parTrans" cxnId="{A75AD36A-E652-4443-980C-EE3D666012C0}">
      <dgm:prSet/>
      <dgm:spPr/>
      <dgm:t>
        <a:bodyPr/>
        <a:lstStyle/>
        <a:p>
          <a:endParaRPr lang="en-US"/>
        </a:p>
      </dgm:t>
    </dgm:pt>
    <dgm:pt modelId="{64604917-FDD4-764C-A681-3DD4D672F742}" type="sibTrans" cxnId="{A75AD36A-E652-4443-980C-EE3D666012C0}">
      <dgm:prSet/>
      <dgm:spPr/>
      <dgm:t>
        <a:bodyPr/>
        <a:lstStyle/>
        <a:p>
          <a:endParaRPr lang="en-US"/>
        </a:p>
      </dgm:t>
    </dgm:pt>
    <dgm:pt modelId="{91823676-9B04-8749-AE10-8796FFAA9F35}">
      <dgm:prSet phldrT="[Text]"/>
      <dgm:spPr/>
      <dgm:t>
        <a:bodyPr/>
        <a:lstStyle/>
        <a:p>
          <a:r>
            <a:rPr lang="en-US" dirty="0"/>
            <a:t>Map Inputs</a:t>
          </a:r>
        </a:p>
      </dgm:t>
    </dgm:pt>
    <dgm:pt modelId="{348C9EC3-E1D7-FC41-B975-7F2AEC679F41}" type="parTrans" cxnId="{16537BCE-C23E-9D42-80E0-EB4AAD12ADAB}">
      <dgm:prSet/>
      <dgm:spPr/>
      <dgm:t>
        <a:bodyPr/>
        <a:lstStyle/>
        <a:p>
          <a:endParaRPr lang="en-US"/>
        </a:p>
      </dgm:t>
    </dgm:pt>
    <dgm:pt modelId="{056A5F64-5B85-E745-9122-EA2A8DFF1EAA}" type="sibTrans" cxnId="{16537BCE-C23E-9D42-80E0-EB4AAD12ADAB}">
      <dgm:prSet/>
      <dgm:spPr/>
      <dgm:t>
        <a:bodyPr/>
        <a:lstStyle/>
        <a:p>
          <a:endParaRPr lang="en-US"/>
        </a:p>
      </dgm:t>
    </dgm:pt>
    <dgm:pt modelId="{63F59DBF-5D13-3A4F-A554-4B79BD56C818}">
      <dgm:prSet phldrT="[Text]"/>
      <dgm:spPr/>
      <dgm:t>
        <a:bodyPr/>
        <a:lstStyle/>
        <a:p>
          <a:r>
            <a:rPr lang="en-US" dirty="0"/>
            <a:t>Prepare Scenarios</a:t>
          </a:r>
        </a:p>
      </dgm:t>
    </dgm:pt>
    <dgm:pt modelId="{964C965B-CC5E-9542-92A6-3E6C6E221413}" type="parTrans" cxnId="{556FCA2E-CD47-AA4E-AB6A-71B9AC08880C}">
      <dgm:prSet/>
      <dgm:spPr/>
      <dgm:t>
        <a:bodyPr/>
        <a:lstStyle/>
        <a:p>
          <a:endParaRPr lang="en-US"/>
        </a:p>
      </dgm:t>
    </dgm:pt>
    <dgm:pt modelId="{56516FA5-3C38-8A49-A88A-E3B476330FD8}" type="sibTrans" cxnId="{556FCA2E-CD47-AA4E-AB6A-71B9AC08880C}">
      <dgm:prSet/>
      <dgm:spPr/>
      <dgm:t>
        <a:bodyPr/>
        <a:lstStyle/>
        <a:p>
          <a:endParaRPr lang="en-US"/>
        </a:p>
      </dgm:t>
    </dgm:pt>
    <dgm:pt modelId="{F6E89BF7-F943-0448-82C9-8B646FAADC96}">
      <dgm:prSet phldrT="[Text]"/>
      <dgm:spPr/>
      <dgm:t>
        <a:bodyPr anchor="t"/>
        <a:lstStyle/>
        <a:p>
          <a:r>
            <a:rPr lang="en-US" dirty="0"/>
            <a:t>Report</a:t>
          </a:r>
        </a:p>
      </dgm:t>
    </dgm:pt>
    <dgm:pt modelId="{31914A23-DE77-6C44-B961-C999DB1396C2}" type="parTrans" cxnId="{74B89A6D-9F5F-114F-9E39-EFCE5DE47F00}">
      <dgm:prSet/>
      <dgm:spPr/>
      <dgm:t>
        <a:bodyPr/>
        <a:lstStyle/>
        <a:p>
          <a:endParaRPr lang="en-US"/>
        </a:p>
      </dgm:t>
    </dgm:pt>
    <dgm:pt modelId="{0D5E5198-DCC8-6E42-95DD-84D6B34E59C6}" type="sibTrans" cxnId="{74B89A6D-9F5F-114F-9E39-EFCE5DE47F00}">
      <dgm:prSet/>
      <dgm:spPr/>
      <dgm:t>
        <a:bodyPr/>
        <a:lstStyle/>
        <a:p>
          <a:endParaRPr lang="en-US"/>
        </a:p>
      </dgm:t>
    </dgm:pt>
    <dgm:pt modelId="{DF986647-B73A-094E-9570-911238B3E9FD}">
      <dgm:prSet phldrT="[Text]"/>
      <dgm:spPr/>
      <dgm:t>
        <a:bodyPr/>
        <a:lstStyle/>
        <a:p>
          <a:r>
            <a:rPr lang="en-US" dirty="0"/>
            <a:t>Create Templates</a:t>
          </a:r>
        </a:p>
      </dgm:t>
    </dgm:pt>
    <dgm:pt modelId="{4961ABCA-D9AF-AA43-A184-4598226C30AD}" type="parTrans" cxnId="{D50BD638-4207-D142-8FF7-F86E2FF4CE68}">
      <dgm:prSet/>
      <dgm:spPr/>
      <dgm:t>
        <a:bodyPr/>
        <a:lstStyle/>
        <a:p>
          <a:endParaRPr lang="en-US"/>
        </a:p>
      </dgm:t>
    </dgm:pt>
    <dgm:pt modelId="{FD4D84D9-CCB7-094D-AD58-CEA0979BD4CD}" type="sibTrans" cxnId="{D50BD638-4207-D142-8FF7-F86E2FF4CE68}">
      <dgm:prSet/>
      <dgm:spPr/>
      <dgm:t>
        <a:bodyPr/>
        <a:lstStyle/>
        <a:p>
          <a:endParaRPr lang="en-US"/>
        </a:p>
      </dgm:t>
    </dgm:pt>
    <dgm:pt modelId="{F9FB4376-C651-C44E-B182-F424CB8FD459}">
      <dgm:prSet phldrT="[Text]"/>
      <dgm:spPr/>
      <dgm:t>
        <a:bodyPr/>
        <a:lstStyle/>
        <a:p>
          <a:r>
            <a:rPr lang="en-US" dirty="0"/>
            <a:t>Update Scenarios</a:t>
          </a:r>
        </a:p>
      </dgm:t>
    </dgm:pt>
    <dgm:pt modelId="{71DD8E52-453C-124F-9179-2FC1617EF613}" type="parTrans" cxnId="{9643C5CB-5F43-2D4F-BC98-336262C5DF83}">
      <dgm:prSet/>
      <dgm:spPr/>
      <dgm:t>
        <a:bodyPr/>
        <a:lstStyle/>
        <a:p>
          <a:endParaRPr lang="en-US"/>
        </a:p>
      </dgm:t>
    </dgm:pt>
    <dgm:pt modelId="{ED2A728E-FC53-BF4F-B452-CCA11E95A43D}" type="sibTrans" cxnId="{9643C5CB-5F43-2D4F-BC98-336262C5DF83}">
      <dgm:prSet/>
      <dgm:spPr/>
      <dgm:t>
        <a:bodyPr/>
        <a:lstStyle/>
        <a:p>
          <a:endParaRPr lang="en-US"/>
        </a:p>
      </dgm:t>
    </dgm:pt>
    <dgm:pt modelId="{761176EC-198F-C74B-9778-81A22249DB60}" type="pres">
      <dgm:prSet presAssocID="{2C6E3468-476A-DD4A-B580-EFE2D95DCBC0}" presName="Name0" presStyleCnt="0">
        <dgm:presLayoutVars>
          <dgm:dir/>
          <dgm:resizeHandles val="exact"/>
        </dgm:presLayoutVars>
      </dgm:prSet>
      <dgm:spPr/>
    </dgm:pt>
    <dgm:pt modelId="{1D34A029-B22D-0045-99CB-A9144D2DC2AB}" type="pres">
      <dgm:prSet presAssocID="{13E67A33-BFE1-7C41-B2C4-EB77CB630D22}" presName="node" presStyleLbl="node1" presStyleIdx="0" presStyleCnt="5">
        <dgm:presLayoutVars>
          <dgm:bulletEnabled val="1"/>
        </dgm:presLayoutVars>
      </dgm:prSet>
      <dgm:spPr/>
    </dgm:pt>
    <dgm:pt modelId="{B9AC62AF-D4C1-FC4C-86D6-1640FE512516}" type="pres">
      <dgm:prSet presAssocID="{25B009A0-2A30-E442-8DF2-2A2B6CAFAE0B}" presName="sibTrans" presStyleLbl="sibTrans2D1" presStyleIdx="0" presStyleCnt="4"/>
      <dgm:spPr/>
    </dgm:pt>
    <dgm:pt modelId="{ECEF4643-2327-AA43-8AC8-B2292DC49184}" type="pres">
      <dgm:prSet presAssocID="{25B009A0-2A30-E442-8DF2-2A2B6CAFAE0B}" presName="connectorText" presStyleLbl="sibTrans2D1" presStyleIdx="0" presStyleCnt="4"/>
      <dgm:spPr/>
    </dgm:pt>
    <dgm:pt modelId="{EF42A1AF-135B-754D-9140-C3AEC1918E15}" type="pres">
      <dgm:prSet presAssocID="{86E7EDF0-D1C9-D74B-8330-9B4274237ECD}" presName="node" presStyleLbl="node1" presStyleIdx="1" presStyleCnt="5">
        <dgm:presLayoutVars>
          <dgm:bulletEnabled val="1"/>
        </dgm:presLayoutVars>
      </dgm:prSet>
      <dgm:spPr/>
    </dgm:pt>
    <dgm:pt modelId="{996AD461-55F6-3548-A65C-5B050D6A2C41}" type="pres">
      <dgm:prSet presAssocID="{58058448-7592-884B-97DF-92800FE3141A}" presName="sibTrans" presStyleLbl="sibTrans2D1" presStyleIdx="1" presStyleCnt="4"/>
      <dgm:spPr/>
    </dgm:pt>
    <dgm:pt modelId="{42831E5F-B79A-0E4E-9684-B1866B403DEF}" type="pres">
      <dgm:prSet presAssocID="{58058448-7592-884B-97DF-92800FE3141A}" presName="connectorText" presStyleLbl="sibTrans2D1" presStyleIdx="1" presStyleCnt="4"/>
      <dgm:spPr/>
    </dgm:pt>
    <dgm:pt modelId="{972820C7-7197-7243-BC2C-6F4D399397EF}" type="pres">
      <dgm:prSet presAssocID="{990B0A4F-88FF-5C4D-8FE3-8E40EF21F0C4}" presName="node" presStyleLbl="node1" presStyleIdx="2" presStyleCnt="5">
        <dgm:presLayoutVars>
          <dgm:bulletEnabled val="1"/>
        </dgm:presLayoutVars>
      </dgm:prSet>
      <dgm:spPr/>
    </dgm:pt>
    <dgm:pt modelId="{0B3BBDB0-E593-CA4B-8A30-B276AAD70996}" type="pres">
      <dgm:prSet presAssocID="{1F7A0A5E-A413-9F41-8853-D513C2D76170}" presName="sibTrans" presStyleLbl="sibTrans2D1" presStyleIdx="2" presStyleCnt="4"/>
      <dgm:spPr/>
    </dgm:pt>
    <dgm:pt modelId="{D72DE18A-24F8-3642-A7F9-46EEC7F36EBC}" type="pres">
      <dgm:prSet presAssocID="{1F7A0A5E-A413-9F41-8853-D513C2D76170}" presName="connectorText" presStyleLbl="sibTrans2D1" presStyleIdx="2" presStyleCnt="4"/>
      <dgm:spPr/>
    </dgm:pt>
    <dgm:pt modelId="{6455342B-D208-6D45-AB97-3CB0A9B08AA9}" type="pres">
      <dgm:prSet presAssocID="{573F6D25-6C6C-6240-9F9A-5CD9616D4628}" presName="node" presStyleLbl="node1" presStyleIdx="3" presStyleCnt="5">
        <dgm:presLayoutVars>
          <dgm:bulletEnabled val="1"/>
        </dgm:presLayoutVars>
      </dgm:prSet>
      <dgm:spPr/>
    </dgm:pt>
    <dgm:pt modelId="{FAA5B5D5-2061-E34D-8D39-88A7EA8D014D}" type="pres">
      <dgm:prSet presAssocID="{89A2E152-295E-274D-88B0-545CD578EE2E}" presName="sibTrans" presStyleLbl="sibTrans2D1" presStyleIdx="3" presStyleCnt="4"/>
      <dgm:spPr/>
    </dgm:pt>
    <dgm:pt modelId="{77626A39-A970-FF47-9D64-6F21FE1BD07D}" type="pres">
      <dgm:prSet presAssocID="{89A2E152-295E-274D-88B0-545CD578EE2E}" presName="connectorText" presStyleLbl="sibTrans2D1" presStyleIdx="3" presStyleCnt="4"/>
      <dgm:spPr/>
    </dgm:pt>
    <dgm:pt modelId="{6DEAA37F-9789-7B4A-95C6-EC52EDF9AA31}" type="pres">
      <dgm:prSet presAssocID="{F6E89BF7-F943-0448-82C9-8B646FAADC96}" presName="node" presStyleLbl="node1" presStyleIdx="4" presStyleCnt="5">
        <dgm:presLayoutVars>
          <dgm:bulletEnabled val="1"/>
        </dgm:presLayoutVars>
      </dgm:prSet>
      <dgm:spPr/>
    </dgm:pt>
  </dgm:ptLst>
  <dgm:cxnLst>
    <dgm:cxn modelId="{228A1015-2C56-7848-B55B-568F8FDA903D}" type="presOf" srcId="{58058448-7592-884B-97DF-92800FE3141A}" destId="{996AD461-55F6-3548-A65C-5B050D6A2C41}" srcOrd="0" destOrd="0" presId="urn:microsoft.com/office/officeart/2005/8/layout/process1"/>
    <dgm:cxn modelId="{5E78AF27-5CF6-AE4B-B399-80EF270BFDA7}" type="presOf" srcId="{2C6E3468-476A-DD4A-B580-EFE2D95DCBC0}" destId="{761176EC-198F-C74B-9778-81A22249DB60}" srcOrd="0" destOrd="0" presId="urn:microsoft.com/office/officeart/2005/8/layout/process1"/>
    <dgm:cxn modelId="{4EAB6628-E9CB-8E46-A681-B40E0482281B}" type="presOf" srcId="{86E7EDF0-D1C9-D74B-8330-9B4274237ECD}" destId="{EF42A1AF-135B-754D-9140-C3AEC1918E15}" srcOrd="0" destOrd="0" presId="urn:microsoft.com/office/officeart/2005/8/layout/process1"/>
    <dgm:cxn modelId="{556FCA2E-CD47-AA4E-AB6A-71B9AC08880C}" srcId="{990B0A4F-88FF-5C4D-8FE3-8E40EF21F0C4}" destId="{63F59DBF-5D13-3A4F-A554-4B79BD56C818}" srcOrd="1" destOrd="0" parTransId="{964C965B-CC5E-9542-92A6-3E6C6E221413}" sibTransId="{56516FA5-3C38-8A49-A88A-E3B476330FD8}"/>
    <dgm:cxn modelId="{84010630-DE4A-754D-AA8F-CB31FA49BAFC}" type="presOf" srcId="{13E67A33-BFE1-7C41-B2C4-EB77CB630D22}" destId="{1D34A029-B22D-0045-99CB-A9144D2DC2AB}" srcOrd="0" destOrd="0" presId="urn:microsoft.com/office/officeart/2005/8/layout/process1"/>
    <dgm:cxn modelId="{968B5D33-FDD5-E747-A9E5-6F3D7FBE15FF}" type="presOf" srcId="{91823676-9B04-8749-AE10-8796FFAA9F35}" destId="{972820C7-7197-7243-BC2C-6F4D399397EF}" srcOrd="0" destOrd="1" presId="urn:microsoft.com/office/officeart/2005/8/layout/process1"/>
    <dgm:cxn modelId="{3BA6ED37-9B00-1047-AD1C-4124289335FC}" srcId="{2C6E3468-476A-DD4A-B580-EFE2D95DCBC0}" destId="{86E7EDF0-D1C9-D74B-8330-9B4274237ECD}" srcOrd="1" destOrd="0" parTransId="{F33E5772-6C33-FB45-AC94-BB851F4451C0}" sibTransId="{58058448-7592-884B-97DF-92800FE3141A}"/>
    <dgm:cxn modelId="{D50BD638-4207-D142-8FF7-F86E2FF4CE68}" srcId="{13E67A33-BFE1-7C41-B2C4-EB77CB630D22}" destId="{DF986647-B73A-094E-9570-911238B3E9FD}" srcOrd="0" destOrd="0" parTransId="{4961ABCA-D9AF-AA43-A184-4598226C30AD}" sibTransId="{FD4D84D9-CCB7-094D-AD58-CEA0979BD4CD}"/>
    <dgm:cxn modelId="{A87AEA46-1EF8-054A-93D0-90064BCFC678}" type="presOf" srcId="{25B009A0-2A30-E442-8DF2-2A2B6CAFAE0B}" destId="{ECEF4643-2327-AA43-8AC8-B2292DC49184}" srcOrd="1" destOrd="0" presId="urn:microsoft.com/office/officeart/2005/8/layout/process1"/>
    <dgm:cxn modelId="{0A61F646-36C3-B248-A2B8-C9CF98DB6968}" type="presOf" srcId="{58058448-7592-884B-97DF-92800FE3141A}" destId="{42831E5F-B79A-0E4E-9684-B1866B403DEF}" srcOrd="1" destOrd="0" presId="urn:microsoft.com/office/officeart/2005/8/layout/process1"/>
    <dgm:cxn modelId="{51388A50-75FB-AE4F-A896-CA9F48B32E00}" type="presOf" srcId="{DF986647-B73A-094E-9570-911238B3E9FD}" destId="{1D34A029-B22D-0045-99CB-A9144D2DC2AB}" srcOrd="0" destOrd="1" presId="urn:microsoft.com/office/officeart/2005/8/layout/process1"/>
    <dgm:cxn modelId="{4B0C4E5F-DE04-DD4D-A493-92F01EE29166}" type="presOf" srcId="{1F7A0A5E-A413-9F41-8853-D513C2D76170}" destId="{D72DE18A-24F8-3642-A7F9-46EEC7F36EBC}" srcOrd="1" destOrd="0" presId="urn:microsoft.com/office/officeart/2005/8/layout/process1"/>
    <dgm:cxn modelId="{4C0B6C66-8877-BA46-9A62-0DF3357ABFB1}" type="presOf" srcId="{25B009A0-2A30-E442-8DF2-2A2B6CAFAE0B}" destId="{B9AC62AF-D4C1-FC4C-86D6-1640FE512516}" srcOrd="0" destOrd="0" presId="urn:microsoft.com/office/officeart/2005/8/layout/process1"/>
    <dgm:cxn modelId="{A75AD36A-E652-4443-980C-EE3D666012C0}" srcId="{86E7EDF0-D1C9-D74B-8330-9B4274237ECD}" destId="{4603B928-7D5F-5E4C-A052-53D06FF4FA13}" srcOrd="0" destOrd="0" parTransId="{8BDBC6EF-4917-E24B-964A-04B35D2FA4DF}" sibTransId="{64604917-FDD4-764C-A681-3DD4D672F742}"/>
    <dgm:cxn modelId="{74B89A6D-9F5F-114F-9E39-EFCE5DE47F00}" srcId="{2C6E3468-476A-DD4A-B580-EFE2D95DCBC0}" destId="{F6E89BF7-F943-0448-82C9-8B646FAADC96}" srcOrd="4" destOrd="0" parTransId="{31914A23-DE77-6C44-B961-C999DB1396C2}" sibTransId="{0D5E5198-DCC8-6E42-95DD-84D6B34E59C6}"/>
    <dgm:cxn modelId="{4E5CFA6D-CF17-1149-A178-70C1A62F63E0}" type="presOf" srcId="{F6E89BF7-F943-0448-82C9-8B646FAADC96}" destId="{6DEAA37F-9789-7B4A-95C6-EC52EDF9AA31}" srcOrd="0" destOrd="0" presId="urn:microsoft.com/office/officeart/2005/8/layout/process1"/>
    <dgm:cxn modelId="{E1D87B7B-F0EF-AD43-9104-59CFFBCDBDD0}" type="presOf" srcId="{990B0A4F-88FF-5C4D-8FE3-8E40EF21F0C4}" destId="{972820C7-7197-7243-BC2C-6F4D399397EF}" srcOrd="0" destOrd="0" presId="urn:microsoft.com/office/officeart/2005/8/layout/process1"/>
    <dgm:cxn modelId="{B2E7F07C-D304-A642-A692-2F1D5DF72912}" type="presOf" srcId="{89A2E152-295E-274D-88B0-545CD578EE2E}" destId="{FAA5B5D5-2061-E34D-8D39-88A7EA8D014D}" srcOrd="0" destOrd="0" presId="urn:microsoft.com/office/officeart/2005/8/layout/process1"/>
    <dgm:cxn modelId="{B874798B-FB59-C447-9473-C67F7E5ED52C}" type="presOf" srcId="{1F7A0A5E-A413-9F41-8853-D513C2D76170}" destId="{0B3BBDB0-E593-CA4B-8A30-B276AAD70996}" srcOrd="0" destOrd="0" presId="urn:microsoft.com/office/officeart/2005/8/layout/process1"/>
    <dgm:cxn modelId="{F95D968B-095A-7A40-B8AC-EE22CAE1BF45}" type="presOf" srcId="{63F59DBF-5D13-3A4F-A554-4B79BD56C818}" destId="{972820C7-7197-7243-BC2C-6F4D399397EF}" srcOrd="0" destOrd="2" presId="urn:microsoft.com/office/officeart/2005/8/layout/process1"/>
    <dgm:cxn modelId="{020A149D-2BC7-3840-B4B1-E0144ED711B2}" srcId="{2C6E3468-476A-DD4A-B580-EFE2D95DCBC0}" destId="{990B0A4F-88FF-5C4D-8FE3-8E40EF21F0C4}" srcOrd="2" destOrd="0" parTransId="{FBFD0B68-AB33-6E46-A9B6-40E13887505C}" sibTransId="{1F7A0A5E-A413-9F41-8853-D513C2D76170}"/>
    <dgm:cxn modelId="{2E3315A5-DBD1-9D4F-B20E-720DF9BC69CB}" type="presOf" srcId="{4603B928-7D5F-5E4C-A052-53D06FF4FA13}" destId="{EF42A1AF-135B-754D-9140-C3AEC1918E15}" srcOrd="0" destOrd="1" presId="urn:microsoft.com/office/officeart/2005/8/layout/process1"/>
    <dgm:cxn modelId="{670A29AD-41E7-3D46-9F62-27CB694F38CC}" srcId="{2C6E3468-476A-DD4A-B580-EFE2D95DCBC0}" destId="{13E67A33-BFE1-7C41-B2C4-EB77CB630D22}" srcOrd="0" destOrd="0" parTransId="{A273FDDB-70F0-4F47-A49E-7BA283DD0354}" sibTransId="{25B009A0-2A30-E442-8DF2-2A2B6CAFAE0B}"/>
    <dgm:cxn modelId="{1796E4B8-0B88-6041-B031-C0528586AFFF}" srcId="{2C6E3468-476A-DD4A-B580-EFE2D95DCBC0}" destId="{573F6D25-6C6C-6240-9F9A-5CD9616D4628}" srcOrd="3" destOrd="0" parTransId="{7DCA0E98-6A45-2341-9ABE-C5CBB26B8782}" sibTransId="{89A2E152-295E-274D-88B0-545CD578EE2E}"/>
    <dgm:cxn modelId="{9643C5CB-5F43-2D4F-BC98-336262C5DF83}" srcId="{13E67A33-BFE1-7C41-B2C4-EB77CB630D22}" destId="{F9FB4376-C651-C44E-B182-F424CB8FD459}" srcOrd="1" destOrd="0" parTransId="{71DD8E52-453C-124F-9179-2FC1617EF613}" sibTransId="{ED2A728E-FC53-BF4F-B452-CCA11E95A43D}"/>
    <dgm:cxn modelId="{16537BCE-C23E-9D42-80E0-EB4AAD12ADAB}" srcId="{990B0A4F-88FF-5C4D-8FE3-8E40EF21F0C4}" destId="{91823676-9B04-8749-AE10-8796FFAA9F35}" srcOrd="0" destOrd="0" parTransId="{348C9EC3-E1D7-FC41-B975-7F2AEC679F41}" sibTransId="{056A5F64-5B85-E745-9122-EA2A8DFF1EAA}"/>
    <dgm:cxn modelId="{285D67E7-276E-B242-AFEF-34CCFA78DCFB}" type="presOf" srcId="{89A2E152-295E-274D-88B0-545CD578EE2E}" destId="{77626A39-A970-FF47-9D64-6F21FE1BD07D}" srcOrd="1" destOrd="0" presId="urn:microsoft.com/office/officeart/2005/8/layout/process1"/>
    <dgm:cxn modelId="{720E95EC-893D-FF43-8146-397FF2D25C76}" type="presOf" srcId="{573F6D25-6C6C-6240-9F9A-5CD9616D4628}" destId="{6455342B-D208-6D45-AB97-3CB0A9B08AA9}" srcOrd="0" destOrd="0" presId="urn:microsoft.com/office/officeart/2005/8/layout/process1"/>
    <dgm:cxn modelId="{5DE05CF6-808A-4042-98D2-BF44B562DD6F}" type="presOf" srcId="{F9FB4376-C651-C44E-B182-F424CB8FD459}" destId="{1D34A029-B22D-0045-99CB-A9144D2DC2AB}" srcOrd="0" destOrd="2" presId="urn:microsoft.com/office/officeart/2005/8/layout/process1"/>
    <dgm:cxn modelId="{F2244F4A-12ED-A24E-BF9E-66421FBF54B9}" type="presParOf" srcId="{761176EC-198F-C74B-9778-81A22249DB60}" destId="{1D34A029-B22D-0045-99CB-A9144D2DC2AB}" srcOrd="0" destOrd="0" presId="urn:microsoft.com/office/officeart/2005/8/layout/process1"/>
    <dgm:cxn modelId="{0BD67D20-1D69-C341-A1CD-02EFDA32ABBA}" type="presParOf" srcId="{761176EC-198F-C74B-9778-81A22249DB60}" destId="{B9AC62AF-D4C1-FC4C-86D6-1640FE512516}" srcOrd="1" destOrd="0" presId="urn:microsoft.com/office/officeart/2005/8/layout/process1"/>
    <dgm:cxn modelId="{7A25757E-1935-2B4F-ACB0-0E44AC99170A}" type="presParOf" srcId="{B9AC62AF-D4C1-FC4C-86D6-1640FE512516}" destId="{ECEF4643-2327-AA43-8AC8-B2292DC49184}" srcOrd="0" destOrd="0" presId="urn:microsoft.com/office/officeart/2005/8/layout/process1"/>
    <dgm:cxn modelId="{6EF42F09-2FE5-114E-B488-126024B44EE0}" type="presParOf" srcId="{761176EC-198F-C74B-9778-81A22249DB60}" destId="{EF42A1AF-135B-754D-9140-C3AEC1918E15}" srcOrd="2" destOrd="0" presId="urn:microsoft.com/office/officeart/2005/8/layout/process1"/>
    <dgm:cxn modelId="{D1D4104F-DCBC-CB4A-A77C-3DF57C7EA9B5}" type="presParOf" srcId="{761176EC-198F-C74B-9778-81A22249DB60}" destId="{996AD461-55F6-3548-A65C-5B050D6A2C41}" srcOrd="3" destOrd="0" presId="urn:microsoft.com/office/officeart/2005/8/layout/process1"/>
    <dgm:cxn modelId="{846E4257-D28A-AD45-B385-E1D91D6D929B}" type="presParOf" srcId="{996AD461-55F6-3548-A65C-5B050D6A2C41}" destId="{42831E5F-B79A-0E4E-9684-B1866B403DEF}" srcOrd="0" destOrd="0" presId="urn:microsoft.com/office/officeart/2005/8/layout/process1"/>
    <dgm:cxn modelId="{43D88433-1A5E-0847-AED0-852B8CAA997D}" type="presParOf" srcId="{761176EC-198F-C74B-9778-81A22249DB60}" destId="{972820C7-7197-7243-BC2C-6F4D399397EF}" srcOrd="4" destOrd="0" presId="urn:microsoft.com/office/officeart/2005/8/layout/process1"/>
    <dgm:cxn modelId="{3909F281-411A-CD40-A7A1-C0E13EBB7E37}" type="presParOf" srcId="{761176EC-198F-C74B-9778-81A22249DB60}" destId="{0B3BBDB0-E593-CA4B-8A30-B276AAD70996}" srcOrd="5" destOrd="0" presId="urn:microsoft.com/office/officeart/2005/8/layout/process1"/>
    <dgm:cxn modelId="{175E35EB-DC2F-E949-BAA1-22BD4299C0A1}" type="presParOf" srcId="{0B3BBDB0-E593-CA4B-8A30-B276AAD70996}" destId="{D72DE18A-24F8-3642-A7F9-46EEC7F36EBC}" srcOrd="0" destOrd="0" presId="urn:microsoft.com/office/officeart/2005/8/layout/process1"/>
    <dgm:cxn modelId="{3138A538-C888-A24D-B422-45DB7F52A6B0}" type="presParOf" srcId="{761176EC-198F-C74B-9778-81A22249DB60}" destId="{6455342B-D208-6D45-AB97-3CB0A9B08AA9}" srcOrd="6" destOrd="0" presId="urn:microsoft.com/office/officeart/2005/8/layout/process1"/>
    <dgm:cxn modelId="{8FD55FED-8110-CA49-8F93-BD48C5766783}" type="presParOf" srcId="{761176EC-198F-C74B-9778-81A22249DB60}" destId="{FAA5B5D5-2061-E34D-8D39-88A7EA8D014D}" srcOrd="7" destOrd="0" presId="urn:microsoft.com/office/officeart/2005/8/layout/process1"/>
    <dgm:cxn modelId="{B8D92075-F27F-A14F-A681-2B7662ED6CB1}" type="presParOf" srcId="{FAA5B5D5-2061-E34D-8D39-88A7EA8D014D}" destId="{77626A39-A970-FF47-9D64-6F21FE1BD07D}" srcOrd="0" destOrd="0" presId="urn:microsoft.com/office/officeart/2005/8/layout/process1"/>
    <dgm:cxn modelId="{3AE10316-0EC2-144A-9F6A-8075033300F1}" type="presParOf" srcId="{761176EC-198F-C74B-9778-81A22249DB60}" destId="{6DEAA37F-9789-7B4A-95C6-EC52EDF9AA3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E3468-476A-DD4A-B580-EFE2D95DCBC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E67A33-BFE1-7C41-B2C4-EB77CB630D22}">
      <dgm:prSet phldrT="[Text]"/>
      <dgm:spPr/>
      <dgm:t>
        <a:bodyPr anchor="t"/>
        <a:lstStyle/>
        <a:p>
          <a:r>
            <a:rPr lang="en-US" dirty="0"/>
            <a:t>Define Scenarios</a:t>
          </a:r>
        </a:p>
      </dgm:t>
    </dgm:pt>
    <dgm:pt modelId="{A273FDDB-70F0-4F47-A49E-7BA283DD0354}" type="parTrans" cxnId="{670A29AD-41E7-3D46-9F62-27CB694F38CC}">
      <dgm:prSet/>
      <dgm:spPr/>
      <dgm:t>
        <a:bodyPr/>
        <a:lstStyle/>
        <a:p>
          <a:endParaRPr lang="en-US"/>
        </a:p>
      </dgm:t>
    </dgm:pt>
    <dgm:pt modelId="{25B009A0-2A30-E442-8DF2-2A2B6CAFAE0B}" type="sibTrans" cxnId="{670A29AD-41E7-3D46-9F62-27CB694F38CC}">
      <dgm:prSet/>
      <dgm:spPr/>
      <dgm:t>
        <a:bodyPr/>
        <a:lstStyle/>
        <a:p>
          <a:endParaRPr lang="en-US"/>
        </a:p>
      </dgm:t>
    </dgm:pt>
    <dgm:pt modelId="{86E7EDF0-D1C9-D74B-8330-9B4274237ECD}">
      <dgm:prSet phldrT="[Text]"/>
      <dgm:spPr/>
      <dgm:t>
        <a:bodyPr anchor="t"/>
        <a:lstStyle/>
        <a:p>
          <a:r>
            <a:rPr lang="en-US" dirty="0"/>
            <a:t>Gather Inputs</a:t>
          </a:r>
        </a:p>
      </dgm:t>
    </dgm:pt>
    <dgm:pt modelId="{F33E5772-6C33-FB45-AC94-BB851F4451C0}" type="parTrans" cxnId="{3BA6ED37-9B00-1047-AD1C-4124289335FC}">
      <dgm:prSet/>
      <dgm:spPr/>
      <dgm:t>
        <a:bodyPr/>
        <a:lstStyle/>
        <a:p>
          <a:endParaRPr lang="en-US"/>
        </a:p>
      </dgm:t>
    </dgm:pt>
    <dgm:pt modelId="{58058448-7592-884B-97DF-92800FE3141A}" type="sibTrans" cxnId="{3BA6ED37-9B00-1047-AD1C-4124289335FC}">
      <dgm:prSet/>
      <dgm:spPr/>
      <dgm:t>
        <a:bodyPr/>
        <a:lstStyle/>
        <a:p>
          <a:endParaRPr lang="en-US"/>
        </a:p>
      </dgm:t>
    </dgm:pt>
    <dgm:pt modelId="{990B0A4F-88FF-5C4D-8FE3-8E40EF21F0C4}">
      <dgm:prSet phldrT="[Text]"/>
      <dgm:spPr/>
      <dgm:t>
        <a:bodyPr anchor="t"/>
        <a:lstStyle/>
        <a:p>
          <a:r>
            <a:rPr lang="en-US" dirty="0"/>
            <a:t>Create Quantitative Scenarios</a:t>
          </a:r>
        </a:p>
      </dgm:t>
    </dgm:pt>
    <dgm:pt modelId="{FBFD0B68-AB33-6E46-A9B6-40E13887505C}" type="parTrans" cxnId="{020A149D-2BC7-3840-B4B1-E0144ED711B2}">
      <dgm:prSet/>
      <dgm:spPr/>
      <dgm:t>
        <a:bodyPr/>
        <a:lstStyle/>
        <a:p>
          <a:endParaRPr lang="en-US"/>
        </a:p>
      </dgm:t>
    </dgm:pt>
    <dgm:pt modelId="{1F7A0A5E-A413-9F41-8853-D513C2D76170}" type="sibTrans" cxnId="{020A149D-2BC7-3840-B4B1-E0144ED711B2}">
      <dgm:prSet/>
      <dgm:spPr/>
      <dgm:t>
        <a:bodyPr/>
        <a:lstStyle/>
        <a:p>
          <a:endParaRPr lang="en-US"/>
        </a:p>
      </dgm:t>
    </dgm:pt>
    <dgm:pt modelId="{573F6D25-6C6C-6240-9F9A-5CD9616D4628}">
      <dgm:prSet phldrT="[Text]"/>
      <dgm:spPr/>
      <dgm:t>
        <a:bodyPr anchor="t"/>
        <a:lstStyle/>
        <a:p>
          <a:r>
            <a:rPr lang="en-US" dirty="0"/>
            <a:t>Run Simulations</a:t>
          </a:r>
        </a:p>
      </dgm:t>
    </dgm:pt>
    <dgm:pt modelId="{7DCA0E98-6A45-2341-9ABE-C5CBB26B8782}" type="parTrans" cxnId="{1796E4B8-0B88-6041-B031-C0528586AFFF}">
      <dgm:prSet/>
      <dgm:spPr/>
      <dgm:t>
        <a:bodyPr/>
        <a:lstStyle/>
        <a:p>
          <a:endParaRPr lang="en-US"/>
        </a:p>
      </dgm:t>
    </dgm:pt>
    <dgm:pt modelId="{89A2E152-295E-274D-88B0-545CD578EE2E}" type="sibTrans" cxnId="{1796E4B8-0B88-6041-B031-C0528586AFFF}">
      <dgm:prSet/>
      <dgm:spPr/>
      <dgm:t>
        <a:bodyPr/>
        <a:lstStyle/>
        <a:p>
          <a:endParaRPr lang="en-US"/>
        </a:p>
      </dgm:t>
    </dgm:pt>
    <dgm:pt modelId="{4603B928-7D5F-5E4C-A052-53D06FF4FA13}">
      <dgm:prSet phldrT="[Text]"/>
      <dgm:spPr/>
      <dgm:t>
        <a:bodyPr anchor="t"/>
        <a:lstStyle/>
        <a:p>
          <a:r>
            <a:rPr lang="en-US" dirty="0"/>
            <a:t>Generate Materials</a:t>
          </a:r>
        </a:p>
      </dgm:t>
    </dgm:pt>
    <dgm:pt modelId="{8BDBC6EF-4917-E24B-964A-04B35D2FA4DF}" type="parTrans" cxnId="{A75AD36A-E652-4443-980C-EE3D666012C0}">
      <dgm:prSet/>
      <dgm:spPr/>
      <dgm:t>
        <a:bodyPr/>
        <a:lstStyle/>
        <a:p>
          <a:endParaRPr lang="en-US"/>
        </a:p>
      </dgm:t>
    </dgm:pt>
    <dgm:pt modelId="{64604917-FDD4-764C-A681-3DD4D672F742}" type="sibTrans" cxnId="{A75AD36A-E652-4443-980C-EE3D666012C0}">
      <dgm:prSet/>
      <dgm:spPr/>
      <dgm:t>
        <a:bodyPr/>
        <a:lstStyle/>
        <a:p>
          <a:endParaRPr lang="en-US"/>
        </a:p>
      </dgm:t>
    </dgm:pt>
    <dgm:pt modelId="{A10F93CE-0834-E345-A1AC-A7D2C86ACD31}">
      <dgm:prSet phldrT="[Text]"/>
      <dgm:spPr/>
      <dgm:t>
        <a:bodyPr anchor="t"/>
        <a:lstStyle/>
        <a:p>
          <a:r>
            <a:rPr lang="en-US" dirty="0"/>
            <a:t>Fit Parameters</a:t>
          </a:r>
        </a:p>
      </dgm:t>
    </dgm:pt>
    <dgm:pt modelId="{26AC7362-DB22-9948-9EAB-544C2579C1E7}" type="parTrans" cxnId="{05E79435-82F4-AB47-B3CD-2519DE22E7EB}">
      <dgm:prSet/>
      <dgm:spPr/>
      <dgm:t>
        <a:bodyPr/>
        <a:lstStyle/>
        <a:p>
          <a:endParaRPr lang="en-US"/>
        </a:p>
      </dgm:t>
    </dgm:pt>
    <dgm:pt modelId="{00D6C6F9-F9C2-134E-8B2A-AE35A0F27F13}" type="sibTrans" cxnId="{05E79435-82F4-AB47-B3CD-2519DE22E7EB}">
      <dgm:prSet/>
      <dgm:spPr/>
      <dgm:t>
        <a:bodyPr/>
        <a:lstStyle/>
        <a:p>
          <a:endParaRPr lang="en-US"/>
        </a:p>
      </dgm:t>
    </dgm:pt>
    <dgm:pt modelId="{91823676-9B04-8749-AE10-8796FFAA9F35}">
      <dgm:prSet phldrT="[Text]"/>
      <dgm:spPr/>
      <dgm:t>
        <a:bodyPr anchor="t"/>
        <a:lstStyle/>
        <a:p>
          <a:r>
            <a:rPr lang="en-US" dirty="0"/>
            <a:t>Combine</a:t>
          </a:r>
        </a:p>
      </dgm:t>
    </dgm:pt>
    <dgm:pt modelId="{348C9EC3-E1D7-FC41-B975-7F2AEC679F41}" type="parTrans" cxnId="{16537BCE-C23E-9D42-80E0-EB4AAD12ADAB}">
      <dgm:prSet/>
      <dgm:spPr/>
      <dgm:t>
        <a:bodyPr/>
        <a:lstStyle/>
        <a:p>
          <a:endParaRPr lang="en-US"/>
        </a:p>
      </dgm:t>
    </dgm:pt>
    <dgm:pt modelId="{056A5F64-5B85-E745-9122-EA2A8DFF1EAA}" type="sibTrans" cxnId="{16537BCE-C23E-9D42-80E0-EB4AAD12ADAB}">
      <dgm:prSet/>
      <dgm:spPr/>
      <dgm:t>
        <a:bodyPr/>
        <a:lstStyle/>
        <a:p>
          <a:endParaRPr lang="en-US"/>
        </a:p>
      </dgm:t>
    </dgm:pt>
    <dgm:pt modelId="{63F59DBF-5D13-3A4F-A554-4B79BD56C818}">
      <dgm:prSet phldrT="[Text]"/>
      <dgm:spPr/>
      <dgm:t>
        <a:bodyPr anchor="t"/>
        <a:lstStyle/>
        <a:p>
          <a:r>
            <a:rPr lang="en-US" dirty="0"/>
            <a:t>Prepare Scenarios</a:t>
          </a:r>
        </a:p>
      </dgm:t>
    </dgm:pt>
    <dgm:pt modelId="{964C965B-CC5E-9542-92A6-3E6C6E221413}" type="parTrans" cxnId="{556FCA2E-CD47-AA4E-AB6A-71B9AC08880C}">
      <dgm:prSet/>
      <dgm:spPr/>
      <dgm:t>
        <a:bodyPr/>
        <a:lstStyle/>
        <a:p>
          <a:endParaRPr lang="en-US"/>
        </a:p>
      </dgm:t>
    </dgm:pt>
    <dgm:pt modelId="{56516FA5-3C38-8A49-A88A-E3B476330FD8}" type="sibTrans" cxnId="{556FCA2E-CD47-AA4E-AB6A-71B9AC08880C}">
      <dgm:prSet/>
      <dgm:spPr/>
      <dgm:t>
        <a:bodyPr/>
        <a:lstStyle/>
        <a:p>
          <a:endParaRPr lang="en-US"/>
        </a:p>
      </dgm:t>
    </dgm:pt>
    <dgm:pt modelId="{F6E89BF7-F943-0448-82C9-8B646FAADC96}">
      <dgm:prSet phldrT="[Text]"/>
      <dgm:spPr/>
      <dgm:t>
        <a:bodyPr anchor="t"/>
        <a:lstStyle/>
        <a:p>
          <a:r>
            <a:rPr lang="en-US" dirty="0"/>
            <a:t>Report</a:t>
          </a:r>
        </a:p>
      </dgm:t>
    </dgm:pt>
    <dgm:pt modelId="{31914A23-DE77-6C44-B961-C999DB1396C2}" type="parTrans" cxnId="{74B89A6D-9F5F-114F-9E39-EFCE5DE47F00}">
      <dgm:prSet/>
      <dgm:spPr/>
      <dgm:t>
        <a:bodyPr/>
        <a:lstStyle/>
        <a:p>
          <a:endParaRPr lang="en-US"/>
        </a:p>
      </dgm:t>
    </dgm:pt>
    <dgm:pt modelId="{0D5E5198-DCC8-6E42-95DD-84D6B34E59C6}" type="sibTrans" cxnId="{74B89A6D-9F5F-114F-9E39-EFCE5DE47F00}">
      <dgm:prSet/>
      <dgm:spPr/>
      <dgm:t>
        <a:bodyPr/>
        <a:lstStyle/>
        <a:p>
          <a:endParaRPr lang="en-US"/>
        </a:p>
      </dgm:t>
    </dgm:pt>
    <dgm:pt modelId="{F2CA3F22-6AA2-6A4E-AB6D-B164576EB5A6}">
      <dgm:prSet phldrT="[Text]"/>
      <dgm:spPr/>
      <dgm:t>
        <a:bodyPr anchor="t"/>
        <a:lstStyle/>
        <a:p>
          <a:r>
            <a:rPr lang="en-US" dirty="0"/>
            <a:t>Run Interviews</a:t>
          </a:r>
        </a:p>
      </dgm:t>
    </dgm:pt>
    <dgm:pt modelId="{E2E3595D-F60B-804C-B5A4-07E2A80CB687}" type="parTrans" cxnId="{061E801E-CD76-9B43-9A30-63F399A0BBE5}">
      <dgm:prSet/>
      <dgm:spPr/>
      <dgm:t>
        <a:bodyPr/>
        <a:lstStyle/>
        <a:p>
          <a:endParaRPr lang="en-US"/>
        </a:p>
      </dgm:t>
    </dgm:pt>
    <dgm:pt modelId="{718A24A4-3635-2740-9A14-149AFC5FE3BC}" type="sibTrans" cxnId="{061E801E-CD76-9B43-9A30-63F399A0BBE5}">
      <dgm:prSet/>
      <dgm:spPr/>
      <dgm:t>
        <a:bodyPr/>
        <a:lstStyle/>
        <a:p>
          <a:endParaRPr lang="en-US"/>
        </a:p>
      </dgm:t>
    </dgm:pt>
    <dgm:pt modelId="{761176EC-198F-C74B-9778-81A22249DB60}" type="pres">
      <dgm:prSet presAssocID="{2C6E3468-476A-DD4A-B580-EFE2D95DCBC0}" presName="Name0" presStyleCnt="0">
        <dgm:presLayoutVars>
          <dgm:dir/>
          <dgm:resizeHandles val="exact"/>
        </dgm:presLayoutVars>
      </dgm:prSet>
      <dgm:spPr/>
    </dgm:pt>
    <dgm:pt modelId="{1D34A029-B22D-0045-99CB-A9144D2DC2AB}" type="pres">
      <dgm:prSet presAssocID="{13E67A33-BFE1-7C41-B2C4-EB77CB630D22}" presName="node" presStyleLbl="node1" presStyleIdx="0" presStyleCnt="6">
        <dgm:presLayoutVars>
          <dgm:bulletEnabled val="1"/>
        </dgm:presLayoutVars>
      </dgm:prSet>
      <dgm:spPr/>
    </dgm:pt>
    <dgm:pt modelId="{B9AC62AF-D4C1-FC4C-86D6-1640FE512516}" type="pres">
      <dgm:prSet presAssocID="{25B009A0-2A30-E442-8DF2-2A2B6CAFAE0B}" presName="sibTrans" presStyleLbl="sibTrans2D1" presStyleIdx="0" presStyleCnt="5"/>
      <dgm:spPr/>
    </dgm:pt>
    <dgm:pt modelId="{ECEF4643-2327-AA43-8AC8-B2292DC49184}" type="pres">
      <dgm:prSet presAssocID="{25B009A0-2A30-E442-8DF2-2A2B6CAFAE0B}" presName="connectorText" presStyleLbl="sibTrans2D1" presStyleIdx="0" presStyleCnt="5"/>
      <dgm:spPr/>
    </dgm:pt>
    <dgm:pt modelId="{EF42A1AF-135B-754D-9140-C3AEC1918E15}" type="pres">
      <dgm:prSet presAssocID="{86E7EDF0-D1C9-D74B-8330-9B4274237ECD}" presName="node" presStyleLbl="node1" presStyleIdx="1" presStyleCnt="6">
        <dgm:presLayoutVars>
          <dgm:bulletEnabled val="1"/>
        </dgm:presLayoutVars>
      </dgm:prSet>
      <dgm:spPr/>
    </dgm:pt>
    <dgm:pt modelId="{996AD461-55F6-3548-A65C-5B050D6A2C41}" type="pres">
      <dgm:prSet presAssocID="{58058448-7592-884B-97DF-92800FE3141A}" presName="sibTrans" presStyleLbl="sibTrans2D1" presStyleIdx="1" presStyleCnt="5"/>
      <dgm:spPr/>
    </dgm:pt>
    <dgm:pt modelId="{42831E5F-B79A-0E4E-9684-B1866B403DEF}" type="pres">
      <dgm:prSet presAssocID="{58058448-7592-884B-97DF-92800FE3141A}" presName="connectorText" presStyleLbl="sibTrans2D1" presStyleIdx="1" presStyleCnt="5"/>
      <dgm:spPr/>
    </dgm:pt>
    <dgm:pt modelId="{FF56E9A0-8C8E-344C-A80B-17D7303B6CA7}" type="pres">
      <dgm:prSet presAssocID="{A10F93CE-0834-E345-A1AC-A7D2C86ACD31}" presName="node" presStyleLbl="node1" presStyleIdx="2" presStyleCnt="6">
        <dgm:presLayoutVars>
          <dgm:bulletEnabled val="1"/>
        </dgm:presLayoutVars>
      </dgm:prSet>
      <dgm:spPr/>
    </dgm:pt>
    <dgm:pt modelId="{CAE5D756-EF17-3344-B9C5-8907D2E83384}" type="pres">
      <dgm:prSet presAssocID="{00D6C6F9-F9C2-134E-8B2A-AE35A0F27F13}" presName="sibTrans" presStyleLbl="sibTrans2D1" presStyleIdx="2" presStyleCnt="5"/>
      <dgm:spPr/>
    </dgm:pt>
    <dgm:pt modelId="{E755871E-AC79-814D-A5DB-31A37A72D1FA}" type="pres">
      <dgm:prSet presAssocID="{00D6C6F9-F9C2-134E-8B2A-AE35A0F27F13}" presName="connectorText" presStyleLbl="sibTrans2D1" presStyleIdx="2" presStyleCnt="5"/>
      <dgm:spPr/>
    </dgm:pt>
    <dgm:pt modelId="{972820C7-7197-7243-BC2C-6F4D399397EF}" type="pres">
      <dgm:prSet presAssocID="{990B0A4F-88FF-5C4D-8FE3-8E40EF21F0C4}" presName="node" presStyleLbl="node1" presStyleIdx="3" presStyleCnt="6">
        <dgm:presLayoutVars>
          <dgm:bulletEnabled val="1"/>
        </dgm:presLayoutVars>
      </dgm:prSet>
      <dgm:spPr/>
    </dgm:pt>
    <dgm:pt modelId="{0B3BBDB0-E593-CA4B-8A30-B276AAD70996}" type="pres">
      <dgm:prSet presAssocID="{1F7A0A5E-A413-9F41-8853-D513C2D76170}" presName="sibTrans" presStyleLbl="sibTrans2D1" presStyleIdx="3" presStyleCnt="5"/>
      <dgm:spPr/>
    </dgm:pt>
    <dgm:pt modelId="{D72DE18A-24F8-3642-A7F9-46EEC7F36EBC}" type="pres">
      <dgm:prSet presAssocID="{1F7A0A5E-A413-9F41-8853-D513C2D76170}" presName="connectorText" presStyleLbl="sibTrans2D1" presStyleIdx="3" presStyleCnt="5"/>
      <dgm:spPr/>
    </dgm:pt>
    <dgm:pt modelId="{6455342B-D208-6D45-AB97-3CB0A9B08AA9}" type="pres">
      <dgm:prSet presAssocID="{573F6D25-6C6C-6240-9F9A-5CD9616D4628}" presName="node" presStyleLbl="node1" presStyleIdx="4" presStyleCnt="6">
        <dgm:presLayoutVars>
          <dgm:bulletEnabled val="1"/>
        </dgm:presLayoutVars>
      </dgm:prSet>
      <dgm:spPr/>
    </dgm:pt>
    <dgm:pt modelId="{FAA5B5D5-2061-E34D-8D39-88A7EA8D014D}" type="pres">
      <dgm:prSet presAssocID="{89A2E152-295E-274D-88B0-545CD578EE2E}" presName="sibTrans" presStyleLbl="sibTrans2D1" presStyleIdx="4" presStyleCnt="5"/>
      <dgm:spPr/>
    </dgm:pt>
    <dgm:pt modelId="{77626A39-A970-FF47-9D64-6F21FE1BD07D}" type="pres">
      <dgm:prSet presAssocID="{89A2E152-295E-274D-88B0-545CD578EE2E}" presName="connectorText" presStyleLbl="sibTrans2D1" presStyleIdx="4" presStyleCnt="5"/>
      <dgm:spPr/>
    </dgm:pt>
    <dgm:pt modelId="{6DEAA37F-9789-7B4A-95C6-EC52EDF9AA31}" type="pres">
      <dgm:prSet presAssocID="{F6E89BF7-F943-0448-82C9-8B646FAADC96}" presName="node" presStyleLbl="node1" presStyleIdx="5" presStyleCnt="6">
        <dgm:presLayoutVars>
          <dgm:bulletEnabled val="1"/>
        </dgm:presLayoutVars>
      </dgm:prSet>
      <dgm:spPr/>
    </dgm:pt>
  </dgm:ptLst>
  <dgm:cxnLst>
    <dgm:cxn modelId="{228A1015-2C56-7848-B55B-568F8FDA903D}" type="presOf" srcId="{58058448-7592-884B-97DF-92800FE3141A}" destId="{996AD461-55F6-3548-A65C-5B050D6A2C41}" srcOrd="0" destOrd="0" presId="urn:microsoft.com/office/officeart/2005/8/layout/process1"/>
    <dgm:cxn modelId="{061E801E-CD76-9B43-9A30-63F399A0BBE5}" srcId="{86E7EDF0-D1C9-D74B-8330-9B4274237ECD}" destId="{F2CA3F22-6AA2-6A4E-AB6D-B164576EB5A6}" srcOrd="1" destOrd="0" parTransId="{E2E3595D-F60B-804C-B5A4-07E2A80CB687}" sibTransId="{718A24A4-3635-2740-9A14-149AFC5FE3BC}"/>
    <dgm:cxn modelId="{5E78AF27-5CF6-AE4B-B399-80EF270BFDA7}" type="presOf" srcId="{2C6E3468-476A-DD4A-B580-EFE2D95DCBC0}" destId="{761176EC-198F-C74B-9778-81A22249DB60}" srcOrd="0" destOrd="0" presId="urn:microsoft.com/office/officeart/2005/8/layout/process1"/>
    <dgm:cxn modelId="{4EAB6628-E9CB-8E46-A681-B40E0482281B}" type="presOf" srcId="{86E7EDF0-D1C9-D74B-8330-9B4274237ECD}" destId="{EF42A1AF-135B-754D-9140-C3AEC1918E15}" srcOrd="0" destOrd="0" presId="urn:microsoft.com/office/officeart/2005/8/layout/process1"/>
    <dgm:cxn modelId="{556FCA2E-CD47-AA4E-AB6A-71B9AC08880C}" srcId="{990B0A4F-88FF-5C4D-8FE3-8E40EF21F0C4}" destId="{63F59DBF-5D13-3A4F-A554-4B79BD56C818}" srcOrd="1" destOrd="0" parTransId="{964C965B-CC5E-9542-92A6-3E6C6E221413}" sibTransId="{56516FA5-3C38-8A49-A88A-E3B476330FD8}"/>
    <dgm:cxn modelId="{84010630-DE4A-754D-AA8F-CB31FA49BAFC}" type="presOf" srcId="{13E67A33-BFE1-7C41-B2C4-EB77CB630D22}" destId="{1D34A029-B22D-0045-99CB-A9144D2DC2AB}" srcOrd="0" destOrd="0" presId="urn:microsoft.com/office/officeart/2005/8/layout/process1"/>
    <dgm:cxn modelId="{968B5D33-FDD5-E747-A9E5-6F3D7FBE15FF}" type="presOf" srcId="{91823676-9B04-8749-AE10-8796FFAA9F35}" destId="{972820C7-7197-7243-BC2C-6F4D399397EF}" srcOrd="0" destOrd="1" presId="urn:microsoft.com/office/officeart/2005/8/layout/process1"/>
    <dgm:cxn modelId="{05E79435-82F4-AB47-B3CD-2519DE22E7EB}" srcId="{2C6E3468-476A-DD4A-B580-EFE2D95DCBC0}" destId="{A10F93CE-0834-E345-A1AC-A7D2C86ACD31}" srcOrd="2" destOrd="0" parTransId="{26AC7362-DB22-9948-9EAB-544C2579C1E7}" sibTransId="{00D6C6F9-F9C2-134E-8B2A-AE35A0F27F13}"/>
    <dgm:cxn modelId="{3BA6ED37-9B00-1047-AD1C-4124289335FC}" srcId="{2C6E3468-476A-DD4A-B580-EFE2D95DCBC0}" destId="{86E7EDF0-D1C9-D74B-8330-9B4274237ECD}" srcOrd="1" destOrd="0" parTransId="{F33E5772-6C33-FB45-AC94-BB851F4451C0}" sibTransId="{58058448-7592-884B-97DF-92800FE3141A}"/>
    <dgm:cxn modelId="{A87AEA46-1EF8-054A-93D0-90064BCFC678}" type="presOf" srcId="{25B009A0-2A30-E442-8DF2-2A2B6CAFAE0B}" destId="{ECEF4643-2327-AA43-8AC8-B2292DC49184}" srcOrd="1" destOrd="0" presId="urn:microsoft.com/office/officeart/2005/8/layout/process1"/>
    <dgm:cxn modelId="{0A61F646-36C3-B248-A2B8-C9CF98DB6968}" type="presOf" srcId="{58058448-7592-884B-97DF-92800FE3141A}" destId="{42831E5F-B79A-0E4E-9684-B1866B403DEF}" srcOrd="1" destOrd="0" presId="urn:microsoft.com/office/officeart/2005/8/layout/process1"/>
    <dgm:cxn modelId="{4B0C4E5F-DE04-DD4D-A493-92F01EE29166}" type="presOf" srcId="{1F7A0A5E-A413-9F41-8853-D513C2D76170}" destId="{D72DE18A-24F8-3642-A7F9-46EEC7F36EBC}" srcOrd="1" destOrd="0" presId="urn:microsoft.com/office/officeart/2005/8/layout/process1"/>
    <dgm:cxn modelId="{4C0B6C66-8877-BA46-9A62-0DF3357ABFB1}" type="presOf" srcId="{25B009A0-2A30-E442-8DF2-2A2B6CAFAE0B}" destId="{B9AC62AF-D4C1-FC4C-86D6-1640FE512516}" srcOrd="0" destOrd="0" presId="urn:microsoft.com/office/officeart/2005/8/layout/process1"/>
    <dgm:cxn modelId="{A75AD36A-E652-4443-980C-EE3D666012C0}" srcId="{86E7EDF0-D1C9-D74B-8330-9B4274237ECD}" destId="{4603B928-7D5F-5E4C-A052-53D06FF4FA13}" srcOrd="0" destOrd="0" parTransId="{8BDBC6EF-4917-E24B-964A-04B35D2FA4DF}" sibTransId="{64604917-FDD4-764C-A681-3DD4D672F742}"/>
    <dgm:cxn modelId="{74B89A6D-9F5F-114F-9E39-EFCE5DE47F00}" srcId="{2C6E3468-476A-DD4A-B580-EFE2D95DCBC0}" destId="{F6E89BF7-F943-0448-82C9-8B646FAADC96}" srcOrd="5" destOrd="0" parTransId="{31914A23-DE77-6C44-B961-C999DB1396C2}" sibTransId="{0D5E5198-DCC8-6E42-95DD-84D6B34E59C6}"/>
    <dgm:cxn modelId="{4E5CFA6D-CF17-1149-A178-70C1A62F63E0}" type="presOf" srcId="{F6E89BF7-F943-0448-82C9-8B646FAADC96}" destId="{6DEAA37F-9789-7B4A-95C6-EC52EDF9AA31}" srcOrd="0" destOrd="0" presId="urn:microsoft.com/office/officeart/2005/8/layout/process1"/>
    <dgm:cxn modelId="{E1D87B7B-F0EF-AD43-9104-59CFFBCDBDD0}" type="presOf" srcId="{990B0A4F-88FF-5C4D-8FE3-8E40EF21F0C4}" destId="{972820C7-7197-7243-BC2C-6F4D399397EF}" srcOrd="0" destOrd="0" presId="urn:microsoft.com/office/officeart/2005/8/layout/process1"/>
    <dgm:cxn modelId="{B2E7F07C-D304-A642-A692-2F1D5DF72912}" type="presOf" srcId="{89A2E152-295E-274D-88B0-545CD578EE2E}" destId="{FAA5B5D5-2061-E34D-8D39-88A7EA8D014D}" srcOrd="0" destOrd="0" presId="urn:microsoft.com/office/officeart/2005/8/layout/process1"/>
    <dgm:cxn modelId="{B874798B-FB59-C447-9473-C67F7E5ED52C}" type="presOf" srcId="{1F7A0A5E-A413-9F41-8853-D513C2D76170}" destId="{0B3BBDB0-E593-CA4B-8A30-B276AAD70996}" srcOrd="0" destOrd="0" presId="urn:microsoft.com/office/officeart/2005/8/layout/process1"/>
    <dgm:cxn modelId="{F95D968B-095A-7A40-B8AC-EE22CAE1BF45}" type="presOf" srcId="{63F59DBF-5D13-3A4F-A554-4B79BD56C818}" destId="{972820C7-7197-7243-BC2C-6F4D399397EF}" srcOrd="0" destOrd="2" presId="urn:microsoft.com/office/officeart/2005/8/layout/process1"/>
    <dgm:cxn modelId="{020A149D-2BC7-3840-B4B1-E0144ED711B2}" srcId="{2C6E3468-476A-DD4A-B580-EFE2D95DCBC0}" destId="{990B0A4F-88FF-5C4D-8FE3-8E40EF21F0C4}" srcOrd="3" destOrd="0" parTransId="{FBFD0B68-AB33-6E46-A9B6-40E13887505C}" sibTransId="{1F7A0A5E-A413-9F41-8853-D513C2D76170}"/>
    <dgm:cxn modelId="{C3CA39A0-6128-494E-82BB-3815B051CA28}" type="presOf" srcId="{00D6C6F9-F9C2-134E-8B2A-AE35A0F27F13}" destId="{CAE5D756-EF17-3344-B9C5-8907D2E83384}" srcOrd="0" destOrd="0" presId="urn:microsoft.com/office/officeart/2005/8/layout/process1"/>
    <dgm:cxn modelId="{2E3315A5-DBD1-9D4F-B20E-720DF9BC69CB}" type="presOf" srcId="{4603B928-7D5F-5E4C-A052-53D06FF4FA13}" destId="{EF42A1AF-135B-754D-9140-C3AEC1918E15}" srcOrd="0" destOrd="1" presId="urn:microsoft.com/office/officeart/2005/8/layout/process1"/>
    <dgm:cxn modelId="{670A29AD-41E7-3D46-9F62-27CB694F38CC}" srcId="{2C6E3468-476A-DD4A-B580-EFE2D95DCBC0}" destId="{13E67A33-BFE1-7C41-B2C4-EB77CB630D22}" srcOrd="0" destOrd="0" parTransId="{A273FDDB-70F0-4F47-A49E-7BA283DD0354}" sibTransId="{25B009A0-2A30-E442-8DF2-2A2B6CAFAE0B}"/>
    <dgm:cxn modelId="{470103AE-B601-4D47-981E-91A8D752AE81}" type="presOf" srcId="{A10F93CE-0834-E345-A1AC-A7D2C86ACD31}" destId="{FF56E9A0-8C8E-344C-A80B-17D7303B6CA7}" srcOrd="0" destOrd="0" presId="urn:microsoft.com/office/officeart/2005/8/layout/process1"/>
    <dgm:cxn modelId="{1796E4B8-0B88-6041-B031-C0528586AFFF}" srcId="{2C6E3468-476A-DD4A-B580-EFE2D95DCBC0}" destId="{573F6D25-6C6C-6240-9F9A-5CD9616D4628}" srcOrd="4" destOrd="0" parTransId="{7DCA0E98-6A45-2341-9ABE-C5CBB26B8782}" sibTransId="{89A2E152-295E-274D-88B0-545CD578EE2E}"/>
    <dgm:cxn modelId="{16537BCE-C23E-9D42-80E0-EB4AAD12ADAB}" srcId="{990B0A4F-88FF-5C4D-8FE3-8E40EF21F0C4}" destId="{91823676-9B04-8749-AE10-8796FFAA9F35}" srcOrd="0" destOrd="0" parTransId="{348C9EC3-E1D7-FC41-B975-7F2AEC679F41}" sibTransId="{056A5F64-5B85-E745-9122-EA2A8DFF1EAA}"/>
    <dgm:cxn modelId="{285D67E7-276E-B242-AFEF-34CCFA78DCFB}" type="presOf" srcId="{89A2E152-295E-274D-88B0-545CD578EE2E}" destId="{77626A39-A970-FF47-9D64-6F21FE1BD07D}" srcOrd="1" destOrd="0" presId="urn:microsoft.com/office/officeart/2005/8/layout/process1"/>
    <dgm:cxn modelId="{720E95EC-893D-FF43-8146-397FF2D25C76}" type="presOf" srcId="{573F6D25-6C6C-6240-9F9A-5CD9616D4628}" destId="{6455342B-D208-6D45-AB97-3CB0A9B08AA9}" srcOrd="0" destOrd="0" presId="urn:microsoft.com/office/officeart/2005/8/layout/process1"/>
    <dgm:cxn modelId="{4F68C2EC-4E12-8D4B-8705-D410D31205F8}" type="presOf" srcId="{F2CA3F22-6AA2-6A4E-AB6D-B164576EB5A6}" destId="{EF42A1AF-135B-754D-9140-C3AEC1918E15}" srcOrd="0" destOrd="2" presId="urn:microsoft.com/office/officeart/2005/8/layout/process1"/>
    <dgm:cxn modelId="{0B031DF0-B658-DB48-802F-F345C58A935B}" type="presOf" srcId="{00D6C6F9-F9C2-134E-8B2A-AE35A0F27F13}" destId="{E755871E-AC79-814D-A5DB-31A37A72D1FA}" srcOrd="1" destOrd="0" presId="urn:microsoft.com/office/officeart/2005/8/layout/process1"/>
    <dgm:cxn modelId="{F2244F4A-12ED-A24E-BF9E-66421FBF54B9}" type="presParOf" srcId="{761176EC-198F-C74B-9778-81A22249DB60}" destId="{1D34A029-B22D-0045-99CB-A9144D2DC2AB}" srcOrd="0" destOrd="0" presId="urn:microsoft.com/office/officeart/2005/8/layout/process1"/>
    <dgm:cxn modelId="{0BD67D20-1D69-C341-A1CD-02EFDA32ABBA}" type="presParOf" srcId="{761176EC-198F-C74B-9778-81A22249DB60}" destId="{B9AC62AF-D4C1-FC4C-86D6-1640FE512516}" srcOrd="1" destOrd="0" presId="urn:microsoft.com/office/officeart/2005/8/layout/process1"/>
    <dgm:cxn modelId="{7A25757E-1935-2B4F-ACB0-0E44AC99170A}" type="presParOf" srcId="{B9AC62AF-D4C1-FC4C-86D6-1640FE512516}" destId="{ECEF4643-2327-AA43-8AC8-B2292DC49184}" srcOrd="0" destOrd="0" presId="urn:microsoft.com/office/officeart/2005/8/layout/process1"/>
    <dgm:cxn modelId="{6EF42F09-2FE5-114E-B488-126024B44EE0}" type="presParOf" srcId="{761176EC-198F-C74B-9778-81A22249DB60}" destId="{EF42A1AF-135B-754D-9140-C3AEC1918E15}" srcOrd="2" destOrd="0" presId="urn:microsoft.com/office/officeart/2005/8/layout/process1"/>
    <dgm:cxn modelId="{D1D4104F-DCBC-CB4A-A77C-3DF57C7EA9B5}" type="presParOf" srcId="{761176EC-198F-C74B-9778-81A22249DB60}" destId="{996AD461-55F6-3548-A65C-5B050D6A2C41}" srcOrd="3" destOrd="0" presId="urn:microsoft.com/office/officeart/2005/8/layout/process1"/>
    <dgm:cxn modelId="{846E4257-D28A-AD45-B385-E1D91D6D929B}" type="presParOf" srcId="{996AD461-55F6-3548-A65C-5B050D6A2C41}" destId="{42831E5F-B79A-0E4E-9684-B1866B403DEF}" srcOrd="0" destOrd="0" presId="urn:microsoft.com/office/officeart/2005/8/layout/process1"/>
    <dgm:cxn modelId="{F363ECC2-3FB2-B647-BA7B-9B8EECD59D3A}" type="presParOf" srcId="{761176EC-198F-C74B-9778-81A22249DB60}" destId="{FF56E9A0-8C8E-344C-A80B-17D7303B6CA7}" srcOrd="4" destOrd="0" presId="urn:microsoft.com/office/officeart/2005/8/layout/process1"/>
    <dgm:cxn modelId="{08F74824-9BD1-CB40-8C7C-8574006B2D4A}" type="presParOf" srcId="{761176EC-198F-C74B-9778-81A22249DB60}" destId="{CAE5D756-EF17-3344-B9C5-8907D2E83384}" srcOrd="5" destOrd="0" presId="urn:microsoft.com/office/officeart/2005/8/layout/process1"/>
    <dgm:cxn modelId="{FF6F5A26-BB58-9149-AB13-EAD84E92BB5C}" type="presParOf" srcId="{CAE5D756-EF17-3344-B9C5-8907D2E83384}" destId="{E755871E-AC79-814D-A5DB-31A37A72D1FA}" srcOrd="0" destOrd="0" presId="urn:microsoft.com/office/officeart/2005/8/layout/process1"/>
    <dgm:cxn modelId="{43D88433-1A5E-0847-AED0-852B8CAA997D}" type="presParOf" srcId="{761176EC-198F-C74B-9778-81A22249DB60}" destId="{972820C7-7197-7243-BC2C-6F4D399397EF}" srcOrd="6" destOrd="0" presId="urn:microsoft.com/office/officeart/2005/8/layout/process1"/>
    <dgm:cxn modelId="{3909F281-411A-CD40-A7A1-C0E13EBB7E37}" type="presParOf" srcId="{761176EC-198F-C74B-9778-81A22249DB60}" destId="{0B3BBDB0-E593-CA4B-8A30-B276AAD70996}" srcOrd="7" destOrd="0" presId="urn:microsoft.com/office/officeart/2005/8/layout/process1"/>
    <dgm:cxn modelId="{175E35EB-DC2F-E949-BAA1-22BD4299C0A1}" type="presParOf" srcId="{0B3BBDB0-E593-CA4B-8A30-B276AAD70996}" destId="{D72DE18A-24F8-3642-A7F9-46EEC7F36EBC}" srcOrd="0" destOrd="0" presId="urn:microsoft.com/office/officeart/2005/8/layout/process1"/>
    <dgm:cxn modelId="{3138A538-C888-A24D-B422-45DB7F52A6B0}" type="presParOf" srcId="{761176EC-198F-C74B-9778-81A22249DB60}" destId="{6455342B-D208-6D45-AB97-3CB0A9B08AA9}" srcOrd="8" destOrd="0" presId="urn:microsoft.com/office/officeart/2005/8/layout/process1"/>
    <dgm:cxn modelId="{8FD55FED-8110-CA49-8F93-BD48C5766783}" type="presParOf" srcId="{761176EC-198F-C74B-9778-81A22249DB60}" destId="{FAA5B5D5-2061-E34D-8D39-88A7EA8D014D}" srcOrd="9" destOrd="0" presId="urn:microsoft.com/office/officeart/2005/8/layout/process1"/>
    <dgm:cxn modelId="{B8D92075-F27F-A14F-A681-2B7662ED6CB1}" type="presParOf" srcId="{FAA5B5D5-2061-E34D-8D39-88A7EA8D014D}" destId="{77626A39-A970-FF47-9D64-6F21FE1BD07D}" srcOrd="0" destOrd="0" presId="urn:microsoft.com/office/officeart/2005/8/layout/process1"/>
    <dgm:cxn modelId="{3AE10316-0EC2-144A-9F6A-8075033300F1}" type="presParOf" srcId="{761176EC-198F-C74B-9778-81A22249DB60}" destId="{6DEAA37F-9789-7B4A-95C6-EC52EDF9AA3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E1E11E-9B01-6541-978E-884904AA3DFA}" type="doc">
      <dgm:prSet loTypeId="urn:microsoft.com/office/officeart/2005/8/layout/orgChar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CB35F-4935-1B43-9B91-C700149874FC}">
      <dgm:prSet phldrT="[Text]"/>
      <dgm:spPr/>
      <dgm:t>
        <a:bodyPr/>
        <a:lstStyle/>
        <a:p>
          <a:r>
            <a:rPr lang="en-US" dirty="0"/>
            <a:t>RISK</a:t>
          </a:r>
        </a:p>
      </dgm:t>
    </dgm:pt>
    <dgm:pt modelId="{CD041731-5EFC-8345-B996-261FB7F32096}" type="parTrans" cxnId="{20608D17-BB0F-1B43-BA97-0D74ECF111A4}">
      <dgm:prSet/>
      <dgm:spPr/>
      <dgm:t>
        <a:bodyPr/>
        <a:lstStyle/>
        <a:p>
          <a:endParaRPr lang="en-US"/>
        </a:p>
      </dgm:t>
    </dgm:pt>
    <dgm:pt modelId="{A52927D4-6DE6-6446-B91B-C7388B86E450}" type="sibTrans" cxnId="{20608D17-BB0F-1B43-BA97-0D74ECF111A4}">
      <dgm:prSet/>
      <dgm:spPr/>
      <dgm:t>
        <a:bodyPr/>
        <a:lstStyle/>
        <a:p>
          <a:endParaRPr lang="en-US"/>
        </a:p>
      </dgm:t>
    </dgm:pt>
    <dgm:pt modelId="{CDB00EE2-CEF9-4248-92B6-2570E5E35733}" type="asst">
      <dgm:prSet phldrT="[Text]"/>
      <dgm:spPr/>
      <dgm:t>
        <a:bodyPr/>
        <a:lstStyle/>
        <a:p>
          <a:r>
            <a:rPr lang="en-US" dirty="0"/>
            <a:t>LEF</a:t>
          </a:r>
        </a:p>
      </dgm:t>
    </dgm:pt>
    <dgm:pt modelId="{B1D3CE62-B037-4C40-B746-11FBB2AD74A8}" type="parTrans" cxnId="{8A4C7DF1-5216-5249-8105-08959CF9C64B}">
      <dgm:prSet/>
      <dgm:spPr/>
      <dgm:t>
        <a:bodyPr/>
        <a:lstStyle/>
        <a:p>
          <a:endParaRPr lang="en-US"/>
        </a:p>
      </dgm:t>
    </dgm:pt>
    <dgm:pt modelId="{54CB1B54-C454-BA49-9E98-9EBE77E32F55}" type="sibTrans" cxnId="{8A4C7DF1-5216-5249-8105-08959CF9C64B}">
      <dgm:prSet/>
      <dgm:spPr/>
      <dgm:t>
        <a:bodyPr/>
        <a:lstStyle/>
        <a:p>
          <a:endParaRPr lang="en-US"/>
        </a:p>
      </dgm:t>
    </dgm:pt>
    <dgm:pt modelId="{3D4EC1BA-C468-8B44-98B9-7C72FA7E7065}" type="asst">
      <dgm:prSet phldrT="[Text]"/>
      <dgm:spPr/>
      <dgm:t>
        <a:bodyPr/>
        <a:lstStyle/>
        <a:p>
          <a:r>
            <a:rPr lang="en-US" dirty="0"/>
            <a:t>TEF</a:t>
          </a:r>
        </a:p>
      </dgm:t>
    </dgm:pt>
    <dgm:pt modelId="{EB61B246-C28A-6446-B39B-9A0C61164BD0}" type="parTrans" cxnId="{E81F7870-6DAB-2041-84B7-8A1FB79D2D24}">
      <dgm:prSet/>
      <dgm:spPr/>
      <dgm:t>
        <a:bodyPr/>
        <a:lstStyle/>
        <a:p>
          <a:endParaRPr lang="en-US"/>
        </a:p>
      </dgm:t>
    </dgm:pt>
    <dgm:pt modelId="{CC4A90A3-947A-1143-9E8F-9C3EA42DABE2}" type="sibTrans" cxnId="{E81F7870-6DAB-2041-84B7-8A1FB79D2D24}">
      <dgm:prSet/>
      <dgm:spPr/>
      <dgm:t>
        <a:bodyPr/>
        <a:lstStyle/>
        <a:p>
          <a:endParaRPr lang="en-US"/>
        </a:p>
      </dgm:t>
    </dgm:pt>
    <dgm:pt modelId="{B53E2EFB-79EF-BE48-84B1-AE364BA6423B}" type="asst">
      <dgm:prSet phldrT="[Text]"/>
      <dgm:spPr/>
      <dgm:t>
        <a:bodyPr/>
        <a:lstStyle/>
        <a:p>
          <a:r>
            <a:rPr lang="en-US" dirty="0"/>
            <a:t>VULN</a:t>
          </a:r>
        </a:p>
      </dgm:t>
    </dgm:pt>
    <dgm:pt modelId="{57CBA56C-8A25-5B4D-89D6-76DA7BF2A395}" type="parTrans" cxnId="{637577C6-C350-DB41-97FD-BE92630F9107}">
      <dgm:prSet/>
      <dgm:spPr/>
      <dgm:t>
        <a:bodyPr/>
        <a:lstStyle/>
        <a:p>
          <a:endParaRPr lang="en-US"/>
        </a:p>
      </dgm:t>
    </dgm:pt>
    <dgm:pt modelId="{7814074E-63BD-1644-8599-9315B9115721}" type="sibTrans" cxnId="{637577C6-C350-DB41-97FD-BE92630F9107}">
      <dgm:prSet/>
      <dgm:spPr/>
      <dgm:t>
        <a:bodyPr/>
        <a:lstStyle/>
        <a:p>
          <a:endParaRPr lang="en-US"/>
        </a:p>
      </dgm:t>
    </dgm:pt>
    <dgm:pt modelId="{24FB5C00-8733-704D-A90B-BA6B7758DA4A}" type="asst">
      <dgm:prSet phldrT="[Text]"/>
      <dgm:spPr/>
      <dgm:t>
        <a:bodyPr/>
        <a:lstStyle/>
        <a:p>
          <a:r>
            <a:rPr lang="en-US" dirty="0"/>
            <a:t>TC</a:t>
          </a:r>
        </a:p>
      </dgm:t>
    </dgm:pt>
    <dgm:pt modelId="{5F2560E9-3620-7146-B60E-A30374E13782}" type="parTrans" cxnId="{B13D077A-471A-7046-8320-2570DA899AA2}">
      <dgm:prSet/>
      <dgm:spPr/>
      <dgm:t>
        <a:bodyPr/>
        <a:lstStyle/>
        <a:p>
          <a:endParaRPr lang="en-US"/>
        </a:p>
      </dgm:t>
    </dgm:pt>
    <dgm:pt modelId="{01427012-D957-CE45-AC06-0AFCF8DCCE57}" type="sibTrans" cxnId="{B13D077A-471A-7046-8320-2570DA899AA2}">
      <dgm:prSet/>
      <dgm:spPr/>
      <dgm:t>
        <a:bodyPr/>
        <a:lstStyle/>
        <a:p>
          <a:endParaRPr lang="en-US"/>
        </a:p>
      </dgm:t>
    </dgm:pt>
    <dgm:pt modelId="{9B1C2988-6DF3-F24E-A738-79FCF77D4C20}" type="asst">
      <dgm:prSet phldrT="[Text]"/>
      <dgm:spPr/>
      <dgm:t>
        <a:bodyPr/>
        <a:lstStyle/>
        <a:p>
          <a:r>
            <a:rPr lang="en-US" dirty="0"/>
            <a:t>DIFF</a:t>
          </a:r>
        </a:p>
      </dgm:t>
    </dgm:pt>
    <dgm:pt modelId="{4F91E2D8-9D96-9849-9375-EF4A5C671F40}" type="parTrans" cxnId="{740EB740-B959-8247-9DB0-C091A21C46D2}">
      <dgm:prSet/>
      <dgm:spPr/>
      <dgm:t>
        <a:bodyPr/>
        <a:lstStyle/>
        <a:p>
          <a:endParaRPr lang="en-US"/>
        </a:p>
      </dgm:t>
    </dgm:pt>
    <dgm:pt modelId="{2BCC6916-BD4B-9A49-8FCD-87F40C742227}" type="sibTrans" cxnId="{740EB740-B959-8247-9DB0-C091A21C46D2}">
      <dgm:prSet/>
      <dgm:spPr/>
      <dgm:t>
        <a:bodyPr/>
        <a:lstStyle/>
        <a:p>
          <a:endParaRPr lang="en-US"/>
        </a:p>
      </dgm:t>
    </dgm:pt>
    <dgm:pt modelId="{3F856D86-2292-8B4A-9AC1-58E1DD9C428E}" type="asst">
      <dgm:prSet phldrT="[Text]"/>
      <dgm:spPr/>
      <dgm:t>
        <a:bodyPr/>
        <a:lstStyle/>
        <a:p>
          <a:r>
            <a:rPr lang="en-US" dirty="0"/>
            <a:t>LM</a:t>
          </a:r>
        </a:p>
      </dgm:t>
    </dgm:pt>
    <dgm:pt modelId="{61D7E9F8-8506-9443-9123-39A04C90CF2A}" type="parTrans" cxnId="{8FBD3F65-0A03-B645-9467-767BBB39747A}">
      <dgm:prSet/>
      <dgm:spPr/>
      <dgm:t>
        <a:bodyPr/>
        <a:lstStyle/>
        <a:p>
          <a:endParaRPr lang="en-US"/>
        </a:p>
      </dgm:t>
    </dgm:pt>
    <dgm:pt modelId="{EF2B5EA3-C24E-CF49-AFA6-89222CC5ED5B}" type="sibTrans" cxnId="{8FBD3F65-0A03-B645-9467-767BBB39747A}">
      <dgm:prSet/>
      <dgm:spPr/>
      <dgm:t>
        <a:bodyPr/>
        <a:lstStyle/>
        <a:p>
          <a:endParaRPr lang="en-US"/>
        </a:p>
      </dgm:t>
    </dgm:pt>
    <dgm:pt modelId="{F8E4AC9D-79C1-FE45-B1C2-30CA16B04170}" type="asst">
      <dgm:prSet phldrT="[Text]"/>
      <dgm:spPr/>
      <dgm:t>
        <a:bodyPr/>
        <a:lstStyle/>
        <a:p>
          <a:r>
            <a:rPr lang="en-US" dirty="0"/>
            <a:t>PLM</a:t>
          </a:r>
        </a:p>
      </dgm:t>
    </dgm:pt>
    <dgm:pt modelId="{0DCF7658-A784-7A44-8A1C-904646DF3960}" type="parTrans" cxnId="{93895CE1-FA17-034A-8AAB-0987CEBBF20D}">
      <dgm:prSet/>
      <dgm:spPr/>
      <dgm:t>
        <a:bodyPr/>
        <a:lstStyle/>
        <a:p>
          <a:endParaRPr lang="en-US"/>
        </a:p>
      </dgm:t>
    </dgm:pt>
    <dgm:pt modelId="{461AE270-620E-CF4C-AA8C-9BA0D5EFB0E0}" type="sibTrans" cxnId="{93895CE1-FA17-034A-8AAB-0987CEBBF20D}">
      <dgm:prSet/>
      <dgm:spPr/>
      <dgm:t>
        <a:bodyPr/>
        <a:lstStyle/>
        <a:p>
          <a:endParaRPr lang="en-US"/>
        </a:p>
      </dgm:t>
    </dgm:pt>
    <dgm:pt modelId="{D3BFAF12-6876-DB45-A2B2-ED8DB50A9C29}" type="asst">
      <dgm:prSet phldrT="[Text]"/>
      <dgm:spPr/>
      <dgm:t>
        <a:bodyPr/>
        <a:lstStyle/>
        <a:p>
          <a:r>
            <a:rPr lang="en-US" dirty="0"/>
            <a:t>SR</a:t>
          </a:r>
        </a:p>
      </dgm:t>
    </dgm:pt>
    <dgm:pt modelId="{1C17C7B4-F2C9-A547-9454-83E3C7AEEBC1}" type="parTrans" cxnId="{142C18B5-644C-3F45-9B22-0F5CDAD9E38C}">
      <dgm:prSet/>
      <dgm:spPr/>
      <dgm:t>
        <a:bodyPr/>
        <a:lstStyle/>
        <a:p>
          <a:endParaRPr lang="en-US"/>
        </a:p>
      </dgm:t>
    </dgm:pt>
    <dgm:pt modelId="{510773A1-CDA8-814A-A1D5-99E43C4350B0}" type="sibTrans" cxnId="{142C18B5-644C-3F45-9B22-0F5CDAD9E38C}">
      <dgm:prSet/>
      <dgm:spPr/>
      <dgm:t>
        <a:bodyPr/>
        <a:lstStyle/>
        <a:p>
          <a:endParaRPr lang="en-US"/>
        </a:p>
      </dgm:t>
    </dgm:pt>
    <dgm:pt modelId="{A0354ABC-1961-1045-88B9-8F4FF2993A65}" type="asst">
      <dgm:prSet phldrT="[Text]"/>
      <dgm:spPr/>
      <dgm:t>
        <a:bodyPr/>
        <a:lstStyle/>
        <a:p>
          <a:r>
            <a:rPr lang="en-US" dirty="0"/>
            <a:t>SLEF</a:t>
          </a:r>
        </a:p>
      </dgm:t>
    </dgm:pt>
    <dgm:pt modelId="{98EED773-17AB-1542-B437-B9CF69277E9D}" type="parTrans" cxnId="{A79FFD91-98DC-064B-B2C7-91ED7ED175C4}">
      <dgm:prSet/>
      <dgm:spPr/>
      <dgm:t>
        <a:bodyPr/>
        <a:lstStyle/>
        <a:p>
          <a:endParaRPr lang="en-US"/>
        </a:p>
      </dgm:t>
    </dgm:pt>
    <dgm:pt modelId="{98359DB7-1660-5A48-92D4-F11BB51ECFC1}" type="sibTrans" cxnId="{A79FFD91-98DC-064B-B2C7-91ED7ED175C4}">
      <dgm:prSet/>
      <dgm:spPr/>
      <dgm:t>
        <a:bodyPr/>
        <a:lstStyle/>
        <a:p>
          <a:endParaRPr lang="en-US"/>
        </a:p>
      </dgm:t>
    </dgm:pt>
    <dgm:pt modelId="{982CFB40-AC21-5447-AAD2-D6DF05323945}" type="asst">
      <dgm:prSet phldrT="[Text]"/>
      <dgm:spPr/>
      <dgm:t>
        <a:bodyPr/>
        <a:lstStyle/>
        <a:p>
          <a:r>
            <a:rPr lang="en-US" dirty="0"/>
            <a:t>SLM</a:t>
          </a:r>
        </a:p>
      </dgm:t>
    </dgm:pt>
    <dgm:pt modelId="{326F0CA3-8E62-A247-9E2B-91B3B0B6A3CD}" type="parTrans" cxnId="{55C3D840-685E-554E-80B8-FF1B91F82E3C}">
      <dgm:prSet/>
      <dgm:spPr/>
      <dgm:t>
        <a:bodyPr/>
        <a:lstStyle/>
        <a:p>
          <a:endParaRPr lang="en-US"/>
        </a:p>
      </dgm:t>
    </dgm:pt>
    <dgm:pt modelId="{C95CAF89-6A07-3046-A99A-276873A45A19}" type="sibTrans" cxnId="{55C3D840-685E-554E-80B8-FF1B91F82E3C}">
      <dgm:prSet/>
      <dgm:spPr/>
      <dgm:t>
        <a:bodyPr/>
        <a:lstStyle/>
        <a:p>
          <a:endParaRPr lang="en-US"/>
        </a:p>
      </dgm:t>
    </dgm:pt>
    <dgm:pt modelId="{8DEBABA5-1728-8449-A8FF-4CB3DA09DF1F}" type="pres">
      <dgm:prSet presAssocID="{DFE1E11E-9B01-6541-978E-884904AA3D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6D93BCC-01EA-9944-BCFC-BDFE9D520BC5}" type="pres">
      <dgm:prSet presAssocID="{2CBCB35F-4935-1B43-9B91-C700149874FC}" presName="hierRoot1" presStyleCnt="0">
        <dgm:presLayoutVars>
          <dgm:hierBranch val="init"/>
        </dgm:presLayoutVars>
      </dgm:prSet>
      <dgm:spPr/>
    </dgm:pt>
    <dgm:pt modelId="{626EC131-5D35-3B40-A1AD-F759A66FDA56}" type="pres">
      <dgm:prSet presAssocID="{2CBCB35F-4935-1B43-9B91-C700149874FC}" presName="rootComposite1" presStyleCnt="0"/>
      <dgm:spPr/>
    </dgm:pt>
    <dgm:pt modelId="{665BDD9A-9960-2149-AF72-9378758A1051}" type="pres">
      <dgm:prSet presAssocID="{2CBCB35F-4935-1B43-9B91-C700149874FC}" presName="rootText1" presStyleLbl="node0" presStyleIdx="0" presStyleCnt="1">
        <dgm:presLayoutVars>
          <dgm:chPref val="3"/>
        </dgm:presLayoutVars>
      </dgm:prSet>
      <dgm:spPr/>
    </dgm:pt>
    <dgm:pt modelId="{F32C140F-2CC2-5B49-9BD7-3204AF7CFBD1}" type="pres">
      <dgm:prSet presAssocID="{2CBCB35F-4935-1B43-9B91-C700149874FC}" presName="rootConnector1" presStyleLbl="node1" presStyleIdx="0" presStyleCnt="0"/>
      <dgm:spPr/>
    </dgm:pt>
    <dgm:pt modelId="{4433B21A-98BB-D646-A060-DCB44D5E61CD}" type="pres">
      <dgm:prSet presAssocID="{2CBCB35F-4935-1B43-9B91-C700149874FC}" presName="hierChild2" presStyleCnt="0"/>
      <dgm:spPr/>
    </dgm:pt>
    <dgm:pt modelId="{01959022-A248-2A48-9B0C-89D659660D6F}" type="pres">
      <dgm:prSet presAssocID="{2CBCB35F-4935-1B43-9B91-C700149874FC}" presName="hierChild3" presStyleCnt="0"/>
      <dgm:spPr/>
    </dgm:pt>
    <dgm:pt modelId="{CE888C8C-6360-2641-B2E1-9A3DF7219F36}" type="pres">
      <dgm:prSet presAssocID="{B1D3CE62-B037-4C40-B746-11FBB2AD74A8}" presName="Name111" presStyleLbl="parChTrans1D2" presStyleIdx="0" presStyleCnt="2"/>
      <dgm:spPr/>
    </dgm:pt>
    <dgm:pt modelId="{3BE1C35F-1A0E-B942-870D-843B6C863890}" type="pres">
      <dgm:prSet presAssocID="{CDB00EE2-CEF9-4248-92B6-2570E5E35733}" presName="hierRoot3" presStyleCnt="0">
        <dgm:presLayoutVars>
          <dgm:hierBranch val="init"/>
        </dgm:presLayoutVars>
      </dgm:prSet>
      <dgm:spPr/>
    </dgm:pt>
    <dgm:pt modelId="{DEEFF89E-E450-A647-8942-BBC41F74BBCD}" type="pres">
      <dgm:prSet presAssocID="{CDB00EE2-CEF9-4248-92B6-2570E5E35733}" presName="rootComposite3" presStyleCnt="0"/>
      <dgm:spPr/>
    </dgm:pt>
    <dgm:pt modelId="{581F88FB-CB6A-AB46-95A0-465D6C26DF24}" type="pres">
      <dgm:prSet presAssocID="{CDB00EE2-CEF9-4248-92B6-2570E5E35733}" presName="rootText3" presStyleLbl="asst1" presStyleIdx="0" presStyleCnt="10">
        <dgm:presLayoutVars>
          <dgm:chPref val="3"/>
        </dgm:presLayoutVars>
      </dgm:prSet>
      <dgm:spPr/>
    </dgm:pt>
    <dgm:pt modelId="{415BEE28-DF80-9743-9A05-8D0E6A1B3895}" type="pres">
      <dgm:prSet presAssocID="{CDB00EE2-CEF9-4248-92B6-2570E5E35733}" presName="rootConnector3" presStyleLbl="asst1" presStyleIdx="0" presStyleCnt="10"/>
      <dgm:spPr/>
    </dgm:pt>
    <dgm:pt modelId="{8AD71CFF-E09E-D045-A23F-87F9A3371802}" type="pres">
      <dgm:prSet presAssocID="{CDB00EE2-CEF9-4248-92B6-2570E5E35733}" presName="hierChild6" presStyleCnt="0"/>
      <dgm:spPr/>
    </dgm:pt>
    <dgm:pt modelId="{6C791716-9594-724C-93B3-490143F23F8C}" type="pres">
      <dgm:prSet presAssocID="{CDB00EE2-CEF9-4248-92B6-2570E5E35733}" presName="hierChild7" presStyleCnt="0"/>
      <dgm:spPr/>
    </dgm:pt>
    <dgm:pt modelId="{37A79534-0FC6-5345-9665-35FD4108B4BA}" type="pres">
      <dgm:prSet presAssocID="{EB61B246-C28A-6446-B39B-9A0C61164BD0}" presName="Name111" presStyleLbl="parChTrans1D3" presStyleIdx="0" presStyleCnt="4"/>
      <dgm:spPr/>
    </dgm:pt>
    <dgm:pt modelId="{2E3BB19F-D44F-D747-B2EF-06BCB9738F2C}" type="pres">
      <dgm:prSet presAssocID="{3D4EC1BA-C468-8B44-98B9-7C72FA7E7065}" presName="hierRoot3" presStyleCnt="0">
        <dgm:presLayoutVars>
          <dgm:hierBranch val="init"/>
        </dgm:presLayoutVars>
      </dgm:prSet>
      <dgm:spPr/>
    </dgm:pt>
    <dgm:pt modelId="{C0134EBE-AEBD-BB44-96C3-C77A48074DFB}" type="pres">
      <dgm:prSet presAssocID="{3D4EC1BA-C468-8B44-98B9-7C72FA7E7065}" presName="rootComposite3" presStyleCnt="0"/>
      <dgm:spPr/>
    </dgm:pt>
    <dgm:pt modelId="{7C5044DE-1D28-D44D-839D-C7AB335A0770}" type="pres">
      <dgm:prSet presAssocID="{3D4EC1BA-C468-8B44-98B9-7C72FA7E7065}" presName="rootText3" presStyleLbl="asst1" presStyleIdx="1" presStyleCnt="10">
        <dgm:presLayoutVars>
          <dgm:chPref val="3"/>
        </dgm:presLayoutVars>
      </dgm:prSet>
      <dgm:spPr/>
    </dgm:pt>
    <dgm:pt modelId="{68FB5CA4-9668-1B41-97FB-6FBEECFB7574}" type="pres">
      <dgm:prSet presAssocID="{3D4EC1BA-C468-8B44-98B9-7C72FA7E7065}" presName="rootConnector3" presStyleLbl="asst1" presStyleIdx="1" presStyleCnt="10"/>
      <dgm:spPr/>
    </dgm:pt>
    <dgm:pt modelId="{59416FB1-09B9-2D4B-AE40-807680710361}" type="pres">
      <dgm:prSet presAssocID="{3D4EC1BA-C468-8B44-98B9-7C72FA7E7065}" presName="hierChild6" presStyleCnt="0"/>
      <dgm:spPr/>
    </dgm:pt>
    <dgm:pt modelId="{592C3EC3-49CA-5442-AA96-8B45BABB13EF}" type="pres">
      <dgm:prSet presAssocID="{3D4EC1BA-C468-8B44-98B9-7C72FA7E7065}" presName="hierChild7" presStyleCnt="0"/>
      <dgm:spPr/>
    </dgm:pt>
    <dgm:pt modelId="{9CEE8994-C397-0B48-920C-0E3BD6F632F0}" type="pres">
      <dgm:prSet presAssocID="{57CBA56C-8A25-5B4D-89D6-76DA7BF2A395}" presName="Name111" presStyleLbl="parChTrans1D3" presStyleIdx="1" presStyleCnt="4"/>
      <dgm:spPr/>
    </dgm:pt>
    <dgm:pt modelId="{271FCA20-1FF8-4F48-B52D-FFCA758584F1}" type="pres">
      <dgm:prSet presAssocID="{B53E2EFB-79EF-BE48-84B1-AE364BA6423B}" presName="hierRoot3" presStyleCnt="0">
        <dgm:presLayoutVars>
          <dgm:hierBranch val="init"/>
        </dgm:presLayoutVars>
      </dgm:prSet>
      <dgm:spPr/>
    </dgm:pt>
    <dgm:pt modelId="{AFA9E3B0-9C60-2D49-A1DF-C6B93A024A03}" type="pres">
      <dgm:prSet presAssocID="{B53E2EFB-79EF-BE48-84B1-AE364BA6423B}" presName="rootComposite3" presStyleCnt="0"/>
      <dgm:spPr/>
    </dgm:pt>
    <dgm:pt modelId="{14E1A6E3-6E44-9641-9D8C-DB8C6178D39F}" type="pres">
      <dgm:prSet presAssocID="{B53E2EFB-79EF-BE48-84B1-AE364BA6423B}" presName="rootText3" presStyleLbl="asst1" presStyleIdx="2" presStyleCnt="10">
        <dgm:presLayoutVars>
          <dgm:chPref val="3"/>
        </dgm:presLayoutVars>
      </dgm:prSet>
      <dgm:spPr/>
    </dgm:pt>
    <dgm:pt modelId="{9B714C97-7A92-044C-9A60-7B4B097338FC}" type="pres">
      <dgm:prSet presAssocID="{B53E2EFB-79EF-BE48-84B1-AE364BA6423B}" presName="rootConnector3" presStyleLbl="asst1" presStyleIdx="2" presStyleCnt="10"/>
      <dgm:spPr/>
    </dgm:pt>
    <dgm:pt modelId="{3F51BF46-F6C9-1442-87EA-41A472887623}" type="pres">
      <dgm:prSet presAssocID="{B53E2EFB-79EF-BE48-84B1-AE364BA6423B}" presName="hierChild6" presStyleCnt="0"/>
      <dgm:spPr/>
    </dgm:pt>
    <dgm:pt modelId="{B123B43D-2A43-5E47-A305-E42706EDCB25}" type="pres">
      <dgm:prSet presAssocID="{B53E2EFB-79EF-BE48-84B1-AE364BA6423B}" presName="hierChild7" presStyleCnt="0"/>
      <dgm:spPr/>
    </dgm:pt>
    <dgm:pt modelId="{344AD392-E859-6341-AC46-E5671D7F4146}" type="pres">
      <dgm:prSet presAssocID="{5F2560E9-3620-7146-B60E-A30374E13782}" presName="Name111" presStyleLbl="parChTrans1D4" presStyleIdx="0" presStyleCnt="4"/>
      <dgm:spPr/>
    </dgm:pt>
    <dgm:pt modelId="{396738EF-9049-554C-B181-2A7A33B23697}" type="pres">
      <dgm:prSet presAssocID="{24FB5C00-8733-704D-A90B-BA6B7758DA4A}" presName="hierRoot3" presStyleCnt="0">
        <dgm:presLayoutVars>
          <dgm:hierBranch val="init"/>
        </dgm:presLayoutVars>
      </dgm:prSet>
      <dgm:spPr/>
    </dgm:pt>
    <dgm:pt modelId="{566BC877-44CF-2745-8019-CDFEA1EEC9A3}" type="pres">
      <dgm:prSet presAssocID="{24FB5C00-8733-704D-A90B-BA6B7758DA4A}" presName="rootComposite3" presStyleCnt="0"/>
      <dgm:spPr/>
    </dgm:pt>
    <dgm:pt modelId="{9042B9B9-0C94-C64D-91BC-17998C6201C4}" type="pres">
      <dgm:prSet presAssocID="{24FB5C00-8733-704D-A90B-BA6B7758DA4A}" presName="rootText3" presStyleLbl="asst1" presStyleIdx="3" presStyleCnt="10">
        <dgm:presLayoutVars>
          <dgm:chPref val="3"/>
        </dgm:presLayoutVars>
      </dgm:prSet>
      <dgm:spPr/>
    </dgm:pt>
    <dgm:pt modelId="{A79E8D10-E60E-F24F-96BD-3035BD2A98CB}" type="pres">
      <dgm:prSet presAssocID="{24FB5C00-8733-704D-A90B-BA6B7758DA4A}" presName="rootConnector3" presStyleLbl="asst1" presStyleIdx="3" presStyleCnt="10"/>
      <dgm:spPr/>
    </dgm:pt>
    <dgm:pt modelId="{60066FD0-895F-DB47-B917-293AAAEBA0F5}" type="pres">
      <dgm:prSet presAssocID="{24FB5C00-8733-704D-A90B-BA6B7758DA4A}" presName="hierChild6" presStyleCnt="0"/>
      <dgm:spPr/>
    </dgm:pt>
    <dgm:pt modelId="{1E42DB3C-5560-8F48-B05A-1DB11FAE9819}" type="pres">
      <dgm:prSet presAssocID="{24FB5C00-8733-704D-A90B-BA6B7758DA4A}" presName="hierChild7" presStyleCnt="0"/>
      <dgm:spPr/>
    </dgm:pt>
    <dgm:pt modelId="{9714CF1E-AF08-F84C-A1B8-1CC3103FF771}" type="pres">
      <dgm:prSet presAssocID="{4F91E2D8-9D96-9849-9375-EF4A5C671F40}" presName="Name111" presStyleLbl="parChTrans1D4" presStyleIdx="1" presStyleCnt="4"/>
      <dgm:spPr/>
    </dgm:pt>
    <dgm:pt modelId="{72BD3742-6C3D-894C-8FB8-16B0933FC033}" type="pres">
      <dgm:prSet presAssocID="{9B1C2988-6DF3-F24E-A738-79FCF77D4C20}" presName="hierRoot3" presStyleCnt="0">
        <dgm:presLayoutVars>
          <dgm:hierBranch val="init"/>
        </dgm:presLayoutVars>
      </dgm:prSet>
      <dgm:spPr/>
    </dgm:pt>
    <dgm:pt modelId="{8C13C9C2-D874-5240-AD18-DA87EA16DEA7}" type="pres">
      <dgm:prSet presAssocID="{9B1C2988-6DF3-F24E-A738-79FCF77D4C20}" presName="rootComposite3" presStyleCnt="0"/>
      <dgm:spPr/>
    </dgm:pt>
    <dgm:pt modelId="{8783C78D-FA0C-9D48-A44C-CB228641A43C}" type="pres">
      <dgm:prSet presAssocID="{9B1C2988-6DF3-F24E-A738-79FCF77D4C20}" presName="rootText3" presStyleLbl="asst1" presStyleIdx="4" presStyleCnt="10">
        <dgm:presLayoutVars>
          <dgm:chPref val="3"/>
        </dgm:presLayoutVars>
      </dgm:prSet>
      <dgm:spPr/>
    </dgm:pt>
    <dgm:pt modelId="{CAC14597-B97F-B346-942A-EF8E93486D3A}" type="pres">
      <dgm:prSet presAssocID="{9B1C2988-6DF3-F24E-A738-79FCF77D4C20}" presName="rootConnector3" presStyleLbl="asst1" presStyleIdx="4" presStyleCnt="10"/>
      <dgm:spPr/>
    </dgm:pt>
    <dgm:pt modelId="{9DE58652-6282-0247-B686-457FB2C5B192}" type="pres">
      <dgm:prSet presAssocID="{9B1C2988-6DF3-F24E-A738-79FCF77D4C20}" presName="hierChild6" presStyleCnt="0"/>
      <dgm:spPr/>
    </dgm:pt>
    <dgm:pt modelId="{D84BB330-D026-9A4F-8783-398741BC055B}" type="pres">
      <dgm:prSet presAssocID="{9B1C2988-6DF3-F24E-A738-79FCF77D4C20}" presName="hierChild7" presStyleCnt="0"/>
      <dgm:spPr/>
    </dgm:pt>
    <dgm:pt modelId="{961A5296-0004-E340-B527-F9F4F9DE61D7}" type="pres">
      <dgm:prSet presAssocID="{61D7E9F8-8506-9443-9123-39A04C90CF2A}" presName="Name111" presStyleLbl="parChTrans1D2" presStyleIdx="1" presStyleCnt="2"/>
      <dgm:spPr/>
    </dgm:pt>
    <dgm:pt modelId="{45BAE0DF-A72D-E540-8E30-BB38A9DB961F}" type="pres">
      <dgm:prSet presAssocID="{3F856D86-2292-8B4A-9AC1-58E1DD9C428E}" presName="hierRoot3" presStyleCnt="0">
        <dgm:presLayoutVars>
          <dgm:hierBranch val="init"/>
        </dgm:presLayoutVars>
      </dgm:prSet>
      <dgm:spPr/>
    </dgm:pt>
    <dgm:pt modelId="{607D7059-6FD5-FF4B-984A-31C04FB9548B}" type="pres">
      <dgm:prSet presAssocID="{3F856D86-2292-8B4A-9AC1-58E1DD9C428E}" presName="rootComposite3" presStyleCnt="0"/>
      <dgm:spPr/>
    </dgm:pt>
    <dgm:pt modelId="{C08CBF1A-AE97-9D4B-8A3D-BD27D72760EE}" type="pres">
      <dgm:prSet presAssocID="{3F856D86-2292-8B4A-9AC1-58E1DD9C428E}" presName="rootText3" presStyleLbl="asst1" presStyleIdx="5" presStyleCnt="10">
        <dgm:presLayoutVars>
          <dgm:chPref val="3"/>
        </dgm:presLayoutVars>
      </dgm:prSet>
      <dgm:spPr/>
    </dgm:pt>
    <dgm:pt modelId="{CF2F5C06-104F-CA49-9A39-C1CDE360D252}" type="pres">
      <dgm:prSet presAssocID="{3F856D86-2292-8B4A-9AC1-58E1DD9C428E}" presName="rootConnector3" presStyleLbl="asst1" presStyleIdx="5" presStyleCnt="10"/>
      <dgm:spPr/>
    </dgm:pt>
    <dgm:pt modelId="{4335BABA-6701-E14C-B6F8-B46545827D6E}" type="pres">
      <dgm:prSet presAssocID="{3F856D86-2292-8B4A-9AC1-58E1DD9C428E}" presName="hierChild6" presStyleCnt="0"/>
      <dgm:spPr/>
    </dgm:pt>
    <dgm:pt modelId="{2C7E3348-D5A2-1140-B991-32B29B5D3901}" type="pres">
      <dgm:prSet presAssocID="{3F856D86-2292-8B4A-9AC1-58E1DD9C428E}" presName="hierChild7" presStyleCnt="0"/>
      <dgm:spPr/>
    </dgm:pt>
    <dgm:pt modelId="{CC07305A-F266-6F44-82A2-EF4F92BBAFB1}" type="pres">
      <dgm:prSet presAssocID="{0DCF7658-A784-7A44-8A1C-904646DF3960}" presName="Name111" presStyleLbl="parChTrans1D3" presStyleIdx="2" presStyleCnt="4"/>
      <dgm:spPr/>
    </dgm:pt>
    <dgm:pt modelId="{BC24F4B0-05E7-CA4F-B980-67F7A7F67386}" type="pres">
      <dgm:prSet presAssocID="{F8E4AC9D-79C1-FE45-B1C2-30CA16B04170}" presName="hierRoot3" presStyleCnt="0">
        <dgm:presLayoutVars>
          <dgm:hierBranch val="init"/>
        </dgm:presLayoutVars>
      </dgm:prSet>
      <dgm:spPr/>
    </dgm:pt>
    <dgm:pt modelId="{B29FDA67-B727-F440-8D4C-0DA5168EC571}" type="pres">
      <dgm:prSet presAssocID="{F8E4AC9D-79C1-FE45-B1C2-30CA16B04170}" presName="rootComposite3" presStyleCnt="0"/>
      <dgm:spPr/>
    </dgm:pt>
    <dgm:pt modelId="{C3FDBB08-1982-FA4A-8CE3-4FEC2EBF85A0}" type="pres">
      <dgm:prSet presAssocID="{F8E4AC9D-79C1-FE45-B1C2-30CA16B04170}" presName="rootText3" presStyleLbl="asst1" presStyleIdx="6" presStyleCnt="10">
        <dgm:presLayoutVars>
          <dgm:chPref val="3"/>
        </dgm:presLayoutVars>
      </dgm:prSet>
      <dgm:spPr/>
    </dgm:pt>
    <dgm:pt modelId="{6C5AA0DE-6F97-A64B-A594-CFFAC809CD5C}" type="pres">
      <dgm:prSet presAssocID="{F8E4AC9D-79C1-FE45-B1C2-30CA16B04170}" presName="rootConnector3" presStyleLbl="asst1" presStyleIdx="6" presStyleCnt="10"/>
      <dgm:spPr/>
    </dgm:pt>
    <dgm:pt modelId="{91DEE0A4-75AB-9C47-A557-3547EA6D3377}" type="pres">
      <dgm:prSet presAssocID="{F8E4AC9D-79C1-FE45-B1C2-30CA16B04170}" presName="hierChild6" presStyleCnt="0"/>
      <dgm:spPr/>
    </dgm:pt>
    <dgm:pt modelId="{D99B02BF-6151-1F48-8C52-1099C9282787}" type="pres">
      <dgm:prSet presAssocID="{F8E4AC9D-79C1-FE45-B1C2-30CA16B04170}" presName="hierChild7" presStyleCnt="0"/>
      <dgm:spPr/>
    </dgm:pt>
    <dgm:pt modelId="{81B1635F-E8A1-CF43-9CE4-910FA222F4CA}" type="pres">
      <dgm:prSet presAssocID="{1C17C7B4-F2C9-A547-9454-83E3C7AEEBC1}" presName="Name111" presStyleLbl="parChTrans1D3" presStyleIdx="3" presStyleCnt="4"/>
      <dgm:spPr/>
    </dgm:pt>
    <dgm:pt modelId="{5C66DD38-CFB3-314E-8227-FEB05E9E1723}" type="pres">
      <dgm:prSet presAssocID="{D3BFAF12-6876-DB45-A2B2-ED8DB50A9C29}" presName="hierRoot3" presStyleCnt="0">
        <dgm:presLayoutVars>
          <dgm:hierBranch val="init"/>
        </dgm:presLayoutVars>
      </dgm:prSet>
      <dgm:spPr/>
    </dgm:pt>
    <dgm:pt modelId="{DF76F09C-B62F-BA4E-B683-9BD3B725CB26}" type="pres">
      <dgm:prSet presAssocID="{D3BFAF12-6876-DB45-A2B2-ED8DB50A9C29}" presName="rootComposite3" presStyleCnt="0"/>
      <dgm:spPr/>
    </dgm:pt>
    <dgm:pt modelId="{A97E6F1B-4CC6-5842-8515-8DA3AFB0D6C1}" type="pres">
      <dgm:prSet presAssocID="{D3BFAF12-6876-DB45-A2B2-ED8DB50A9C29}" presName="rootText3" presStyleLbl="asst1" presStyleIdx="7" presStyleCnt="10">
        <dgm:presLayoutVars>
          <dgm:chPref val="3"/>
        </dgm:presLayoutVars>
      </dgm:prSet>
      <dgm:spPr/>
    </dgm:pt>
    <dgm:pt modelId="{D30D8830-8730-654B-8A57-6B16CE18AAB2}" type="pres">
      <dgm:prSet presAssocID="{D3BFAF12-6876-DB45-A2B2-ED8DB50A9C29}" presName="rootConnector3" presStyleLbl="asst1" presStyleIdx="7" presStyleCnt="10"/>
      <dgm:spPr/>
    </dgm:pt>
    <dgm:pt modelId="{8D23B142-5FF6-0F41-878D-ECFC332FF003}" type="pres">
      <dgm:prSet presAssocID="{D3BFAF12-6876-DB45-A2B2-ED8DB50A9C29}" presName="hierChild6" presStyleCnt="0"/>
      <dgm:spPr/>
    </dgm:pt>
    <dgm:pt modelId="{739434EB-7E92-6349-A892-B47A916B3D8C}" type="pres">
      <dgm:prSet presAssocID="{D3BFAF12-6876-DB45-A2B2-ED8DB50A9C29}" presName="hierChild7" presStyleCnt="0"/>
      <dgm:spPr/>
    </dgm:pt>
    <dgm:pt modelId="{7FB22DB9-37C1-B042-9551-2C5F6024FF33}" type="pres">
      <dgm:prSet presAssocID="{98EED773-17AB-1542-B437-B9CF69277E9D}" presName="Name111" presStyleLbl="parChTrans1D4" presStyleIdx="2" presStyleCnt="4"/>
      <dgm:spPr/>
    </dgm:pt>
    <dgm:pt modelId="{80096FD3-E7FC-944F-984D-8C5A797101E4}" type="pres">
      <dgm:prSet presAssocID="{A0354ABC-1961-1045-88B9-8F4FF2993A65}" presName="hierRoot3" presStyleCnt="0">
        <dgm:presLayoutVars>
          <dgm:hierBranch val="init"/>
        </dgm:presLayoutVars>
      </dgm:prSet>
      <dgm:spPr/>
    </dgm:pt>
    <dgm:pt modelId="{754FC61B-3D9C-AB45-87BB-9EFCC3715096}" type="pres">
      <dgm:prSet presAssocID="{A0354ABC-1961-1045-88B9-8F4FF2993A65}" presName="rootComposite3" presStyleCnt="0"/>
      <dgm:spPr/>
    </dgm:pt>
    <dgm:pt modelId="{136DF0C7-2D7F-DF49-85CB-28C22D158C66}" type="pres">
      <dgm:prSet presAssocID="{A0354ABC-1961-1045-88B9-8F4FF2993A65}" presName="rootText3" presStyleLbl="asst1" presStyleIdx="8" presStyleCnt="10">
        <dgm:presLayoutVars>
          <dgm:chPref val="3"/>
        </dgm:presLayoutVars>
      </dgm:prSet>
      <dgm:spPr/>
    </dgm:pt>
    <dgm:pt modelId="{6B3FC2FC-28C9-E541-8D1D-FDF71386934B}" type="pres">
      <dgm:prSet presAssocID="{A0354ABC-1961-1045-88B9-8F4FF2993A65}" presName="rootConnector3" presStyleLbl="asst1" presStyleIdx="8" presStyleCnt="10"/>
      <dgm:spPr/>
    </dgm:pt>
    <dgm:pt modelId="{91151C0E-213A-4A44-B216-2592CFEFC2FB}" type="pres">
      <dgm:prSet presAssocID="{A0354ABC-1961-1045-88B9-8F4FF2993A65}" presName="hierChild6" presStyleCnt="0"/>
      <dgm:spPr/>
    </dgm:pt>
    <dgm:pt modelId="{2F975174-695D-5D44-B2E3-5F0A83E5F731}" type="pres">
      <dgm:prSet presAssocID="{A0354ABC-1961-1045-88B9-8F4FF2993A65}" presName="hierChild7" presStyleCnt="0"/>
      <dgm:spPr/>
    </dgm:pt>
    <dgm:pt modelId="{AD0D1E4E-4DDD-E14D-8388-64152EE68D32}" type="pres">
      <dgm:prSet presAssocID="{326F0CA3-8E62-A247-9E2B-91B3B0B6A3CD}" presName="Name111" presStyleLbl="parChTrans1D4" presStyleIdx="3" presStyleCnt="4"/>
      <dgm:spPr/>
    </dgm:pt>
    <dgm:pt modelId="{B189339A-3674-3E4E-8568-208E7B64210C}" type="pres">
      <dgm:prSet presAssocID="{982CFB40-AC21-5447-AAD2-D6DF05323945}" presName="hierRoot3" presStyleCnt="0">
        <dgm:presLayoutVars>
          <dgm:hierBranch val="init"/>
        </dgm:presLayoutVars>
      </dgm:prSet>
      <dgm:spPr/>
    </dgm:pt>
    <dgm:pt modelId="{6F9E7457-A30A-0144-A275-E5F45A67138C}" type="pres">
      <dgm:prSet presAssocID="{982CFB40-AC21-5447-AAD2-D6DF05323945}" presName="rootComposite3" presStyleCnt="0"/>
      <dgm:spPr/>
    </dgm:pt>
    <dgm:pt modelId="{EDA4BB8A-F5AC-7547-B98D-11B45DD67740}" type="pres">
      <dgm:prSet presAssocID="{982CFB40-AC21-5447-AAD2-D6DF05323945}" presName="rootText3" presStyleLbl="asst1" presStyleIdx="9" presStyleCnt="10">
        <dgm:presLayoutVars>
          <dgm:chPref val="3"/>
        </dgm:presLayoutVars>
      </dgm:prSet>
      <dgm:spPr/>
    </dgm:pt>
    <dgm:pt modelId="{E0C68B1B-AD6C-8D48-A22A-EC2902970059}" type="pres">
      <dgm:prSet presAssocID="{982CFB40-AC21-5447-AAD2-D6DF05323945}" presName="rootConnector3" presStyleLbl="asst1" presStyleIdx="9" presStyleCnt="10"/>
      <dgm:spPr/>
    </dgm:pt>
    <dgm:pt modelId="{77CED697-B2DC-CC40-8E97-B2D9B9ED892F}" type="pres">
      <dgm:prSet presAssocID="{982CFB40-AC21-5447-AAD2-D6DF05323945}" presName="hierChild6" presStyleCnt="0"/>
      <dgm:spPr/>
    </dgm:pt>
    <dgm:pt modelId="{D9A5DB7A-21CB-984A-B744-9B67E2781E68}" type="pres">
      <dgm:prSet presAssocID="{982CFB40-AC21-5447-AAD2-D6DF05323945}" presName="hierChild7" presStyleCnt="0"/>
      <dgm:spPr/>
    </dgm:pt>
  </dgm:ptLst>
  <dgm:cxnLst>
    <dgm:cxn modelId="{42C9D702-5C1C-E94C-A7F2-4708B4CC758D}" type="presOf" srcId="{3D4EC1BA-C468-8B44-98B9-7C72FA7E7065}" destId="{7C5044DE-1D28-D44D-839D-C7AB335A0770}" srcOrd="0" destOrd="0" presId="urn:microsoft.com/office/officeart/2005/8/layout/orgChart1"/>
    <dgm:cxn modelId="{1BB86503-DE46-064C-AE21-725E5C4F4B67}" type="presOf" srcId="{A0354ABC-1961-1045-88B9-8F4FF2993A65}" destId="{6B3FC2FC-28C9-E541-8D1D-FDF71386934B}" srcOrd="1" destOrd="0" presId="urn:microsoft.com/office/officeart/2005/8/layout/orgChart1"/>
    <dgm:cxn modelId="{7F6C980F-CC2D-0548-B2B9-F0AAF317A55E}" type="presOf" srcId="{9B1C2988-6DF3-F24E-A738-79FCF77D4C20}" destId="{CAC14597-B97F-B346-942A-EF8E93486D3A}" srcOrd="1" destOrd="0" presId="urn:microsoft.com/office/officeart/2005/8/layout/orgChart1"/>
    <dgm:cxn modelId="{20608D17-BB0F-1B43-BA97-0D74ECF111A4}" srcId="{DFE1E11E-9B01-6541-978E-884904AA3DFA}" destId="{2CBCB35F-4935-1B43-9B91-C700149874FC}" srcOrd="0" destOrd="0" parTransId="{CD041731-5EFC-8345-B996-261FB7F32096}" sibTransId="{A52927D4-6DE6-6446-B91B-C7388B86E450}"/>
    <dgm:cxn modelId="{F384BD18-3B94-BB48-A682-B219AB313070}" type="presOf" srcId="{9B1C2988-6DF3-F24E-A738-79FCF77D4C20}" destId="{8783C78D-FA0C-9D48-A44C-CB228641A43C}" srcOrd="0" destOrd="0" presId="urn:microsoft.com/office/officeart/2005/8/layout/orgChart1"/>
    <dgm:cxn modelId="{9AED2D19-5784-E044-B4DA-7C9DF8992EAF}" type="presOf" srcId="{DFE1E11E-9B01-6541-978E-884904AA3DFA}" destId="{8DEBABA5-1728-8449-A8FF-4CB3DA09DF1F}" srcOrd="0" destOrd="0" presId="urn:microsoft.com/office/officeart/2005/8/layout/orgChart1"/>
    <dgm:cxn modelId="{AF0D3C1D-F3BB-354B-9ADE-CA1954567B00}" type="presOf" srcId="{CDB00EE2-CEF9-4248-92B6-2570E5E35733}" destId="{415BEE28-DF80-9743-9A05-8D0E6A1B3895}" srcOrd="1" destOrd="0" presId="urn:microsoft.com/office/officeart/2005/8/layout/orgChart1"/>
    <dgm:cxn modelId="{041F1026-704F-374F-BEDD-9E7C2C4AEC45}" type="presOf" srcId="{2CBCB35F-4935-1B43-9B91-C700149874FC}" destId="{665BDD9A-9960-2149-AF72-9378758A1051}" srcOrd="0" destOrd="0" presId="urn:microsoft.com/office/officeart/2005/8/layout/orgChart1"/>
    <dgm:cxn modelId="{8543003B-7951-1548-84E0-A146D0369D2A}" type="presOf" srcId="{3F856D86-2292-8B4A-9AC1-58E1DD9C428E}" destId="{CF2F5C06-104F-CA49-9A39-C1CDE360D252}" srcOrd="1" destOrd="0" presId="urn:microsoft.com/office/officeart/2005/8/layout/orgChart1"/>
    <dgm:cxn modelId="{CB872340-604D-DC47-8F8C-8B4BA590F140}" type="presOf" srcId="{F8E4AC9D-79C1-FE45-B1C2-30CA16B04170}" destId="{C3FDBB08-1982-FA4A-8CE3-4FEC2EBF85A0}" srcOrd="0" destOrd="0" presId="urn:microsoft.com/office/officeart/2005/8/layout/orgChart1"/>
    <dgm:cxn modelId="{DDE59B40-F8BF-C346-BC6A-36E1EDD84D59}" type="presOf" srcId="{982CFB40-AC21-5447-AAD2-D6DF05323945}" destId="{E0C68B1B-AD6C-8D48-A22A-EC2902970059}" srcOrd="1" destOrd="0" presId="urn:microsoft.com/office/officeart/2005/8/layout/orgChart1"/>
    <dgm:cxn modelId="{8D21B540-0BA2-D344-9A1F-06FB62DD4986}" type="presOf" srcId="{2CBCB35F-4935-1B43-9B91-C700149874FC}" destId="{F32C140F-2CC2-5B49-9BD7-3204AF7CFBD1}" srcOrd="1" destOrd="0" presId="urn:microsoft.com/office/officeart/2005/8/layout/orgChart1"/>
    <dgm:cxn modelId="{740EB740-B959-8247-9DB0-C091A21C46D2}" srcId="{B53E2EFB-79EF-BE48-84B1-AE364BA6423B}" destId="{9B1C2988-6DF3-F24E-A738-79FCF77D4C20}" srcOrd="1" destOrd="0" parTransId="{4F91E2D8-9D96-9849-9375-EF4A5C671F40}" sibTransId="{2BCC6916-BD4B-9A49-8FCD-87F40C742227}"/>
    <dgm:cxn modelId="{55C3D840-685E-554E-80B8-FF1B91F82E3C}" srcId="{D3BFAF12-6876-DB45-A2B2-ED8DB50A9C29}" destId="{982CFB40-AC21-5447-AAD2-D6DF05323945}" srcOrd="1" destOrd="0" parTransId="{326F0CA3-8E62-A247-9E2B-91B3B0B6A3CD}" sibTransId="{C95CAF89-6A07-3046-A99A-276873A45A19}"/>
    <dgm:cxn modelId="{14626441-1AD5-E44C-B1B7-95C909F1A0D0}" type="presOf" srcId="{24FB5C00-8733-704D-A90B-BA6B7758DA4A}" destId="{9042B9B9-0C94-C64D-91BC-17998C6201C4}" srcOrd="0" destOrd="0" presId="urn:microsoft.com/office/officeart/2005/8/layout/orgChart1"/>
    <dgm:cxn modelId="{A88A6A4B-D011-F549-AB81-CDA78D81C0B7}" type="presOf" srcId="{F8E4AC9D-79C1-FE45-B1C2-30CA16B04170}" destId="{6C5AA0DE-6F97-A64B-A594-CFFAC809CD5C}" srcOrd="1" destOrd="0" presId="urn:microsoft.com/office/officeart/2005/8/layout/orgChart1"/>
    <dgm:cxn modelId="{B0B52754-0BA8-3C4B-BC91-B6CD4E35BD2F}" type="presOf" srcId="{0DCF7658-A784-7A44-8A1C-904646DF3960}" destId="{CC07305A-F266-6F44-82A2-EF4F92BBAFB1}" srcOrd="0" destOrd="0" presId="urn:microsoft.com/office/officeart/2005/8/layout/orgChart1"/>
    <dgm:cxn modelId="{24429A54-BB5A-FA49-8A7B-0148275877DD}" type="presOf" srcId="{B53E2EFB-79EF-BE48-84B1-AE364BA6423B}" destId="{9B714C97-7A92-044C-9A60-7B4B097338FC}" srcOrd="1" destOrd="0" presId="urn:microsoft.com/office/officeart/2005/8/layout/orgChart1"/>
    <dgm:cxn modelId="{65CBE35B-0DA1-DB4F-AC14-485784BC110F}" type="presOf" srcId="{3D4EC1BA-C468-8B44-98B9-7C72FA7E7065}" destId="{68FB5CA4-9668-1B41-97FB-6FBEECFB7574}" srcOrd="1" destOrd="0" presId="urn:microsoft.com/office/officeart/2005/8/layout/orgChart1"/>
    <dgm:cxn modelId="{4FC99963-3E95-114E-BA22-D1F01F3D351D}" type="presOf" srcId="{D3BFAF12-6876-DB45-A2B2-ED8DB50A9C29}" destId="{A97E6F1B-4CC6-5842-8515-8DA3AFB0D6C1}" srcOrd="0" destOrd="0" presId="urn:microsoft.com/office/officeart/2005/8/layout/orgChart1"/>
    <dgm:cxn modelId="{8FBD3F65-0A03-B645-9467-767BBB39747A}" srcId="{2CBCB35F-4935-1B43-9B91-C700149874FC}" destId="{3F856D86-2292-8B4A-9AC1-58E1DD9C428E}" srcOrd="1" destOrd="0" parTransId="{61D7E9F8-8506-9443-9123-39A04C90CF2A}" sibTransId="{EF2B5EA3-C24E-CF49-AFA6-89222CC5ED5B}"/>
    <dgm:cxn modelId="{E81F7870-6DAB-2041-84B7-8A1FB79D2D24}" srcId="{CDB00EE2-CEF9-4248-92B6-2570E5E35733}" destId="{3D4EC1BA-C468-8B44-98B9-7C72FA7E7065}" srcOrd="0" destOrd="0" parTransId="{EB61B246-C28A-6446-B39B-9A0C61164BD0}" sibTransId="{CC4A90A3-947A-1143-9E8F-9C3EA42DABE2}"/>
    <dgm:cxn modelId="{605C5971-F7B6-7642-94DF-5E0D63017F96}" type="presOf" srcId="{1C17C7B4-F2C9-A547-9454-83E3C7AEEBC1}" destId="{81B1635F-E8A1-CF43-9CE4-910FA222F4CA}" srcOrd="0" destOrd="0" presId="urn:microsoft.com/office/officeart/2005/8/layout/orgChart1"/>
    <dgm:cxn modelId="{B13D077A-471A-7046-8320-2570DA899AA2}" srcId="{B53E2EFB-79EF-BE48-84B1-AE364BA6423B}" destId="{24FB5C00-8733-704D-A90B-BA6B7758DA4A}" srcOrd="0" destOrd="0" parTransId="{5F2560E9-3620-7146-B60E-A30374E13782}" sibTransId="{01427012-D957-CE45-AC06-0AFCF8DCCE57}"/>
    <dgm:cxn modelId="{17C7CF7B-55C3-684D-B648-E65E3D95A713}" type="presOf" srcId="{57CBA56C-8A25-5B4D-89D6-76DA7BF2A395}" destId="{9CEE8994-C397-0B48-920C-0E3BD6F632F0}" srcOrd="0" destOrd="0" presId="urn:microsoft.com/office/officeart/2005/8/layout/orgChart1"/>
    <dgm:cxn modelId="{F923EF81-30F6-1C4B-8589-5AFAF8986C7A}" type="presOf" srcId="{3F856D86-2292-8B4A-9AC1-58E1DD9C428E}" destId="{C08CBF1A-AE97-9D4B-8A3D-BD27D72760EE}" srcOrd="0" destOrd="0" presId="urn:microsoft.com/office/officeart/2005/8/layout/orgChart1"/>
    <dgm:cxn modelId="{47EE9286-5C7C-8645-8ADE-10310F685EFB}" type="presOf" srcId="{EB61B246-C28A-6446-B39B-9A0C61164BD0}" destId="{37A79534-0FC6-5345-9665-35FD4108B4BA}" srcOrd="0" destOrd="0" presId="urn:microsoft.com/office/officeart/2005/8/layout/orgChart1"/>
    <dgm:cxn modelId="{2B44AC8C-9D08-954E-A429-7316A3A17A1A}" type="presOf" srcId="{D3BFAF12-6876-DB45-A2B2-ED8DB50A9C29}" destId="{D30D8830-8730-654B-8A57-6B16CE18AAB2}" srcOrd="1" destOrd="0" presId="urn:microsoft.com/office/officeart/2005/8/layout/orgChart1"/>
    <dgm:cxn modelId="{A79FFD91-98DC-064B-B2C7-91ED7ED175C4}" srcId="{D3BFAF12-6876-DB45-A2B2-ED8DB50A9C29}" destId="{A0354ABC-1961-1045-88B9-8F4FF2993A65}" srcOrd="0" destOrd="0" parTransId="{98EED773-17AB-1542-B437-B9CF69277E9D}" sibTransId="{98359DB7-1660-5A48-92D4-F11BB51ECFC1}"/>
    <dgm:cxn modelId="{C120CFA1-7BD6-B148-8E43-0E9C47296CA3}" type="presOf" srcId="{326F0CA3-8E62-A247-9E2B-91B3B0B6A3CD}" destId="{AD0D1E4E-4DDD-E14D-8388-64152EE68D32}" srcOrd="0" destOrd="0" presId="urn:microsoft.com/office/officeart/2005/8/layout/orgChart1"/>
    <dgm:cxn modelId="{02F817A7-AE9B-A04A-8881-4130168FC883}" type="presOf" srcId="{24FB5C00-8733-704D-A90B-BA6B7758DA4A}" destId="{A79E8D10-E60E-F24F-96BD-3035BD2A98CB}" srcOrd="1" destOrd="0" presId="urn:microsoft.com/office/officeart/2005/8/layout/orgChart1"/>
    <dgm:cxn modelId="{B0B82EAA-EBC4-FF4B-9A8A-B777355BF92F}" type="presOf" srcId="{98EED773-17AB-1542-B437-B9CF69277E9D}" destId="{7FB22DB9-37C1-B042-9551-2C5F6024FF33}" srcOrd="0" destOrd="0" presId="urn:microsoft.com/office/officeart/2005/8/layout/orgChart1"/>
    <dgm:cxn modelId="{24FCF6AA-901C-1E4B-88E0-F42167615170}" type="presOf" srcId="{A0354ABC-1961-1045-88B9-8F4FF2993A65}" destId="{136DF0C7-2D7F-DF49-85CB-28C22D158C66}" srcOrd="0" destOrd="0" presId="urn:microsoft.com/office/officeart/2005/8/layout/orgChart1"/>
    <dgm:cxn modelId="{92F077AB-AEAA-C546-936F-15AC39D698F8}" type="presOf" srcId="{B1D3CE62-B037-4C40-B746-11FBB2AD74A8}" destId="{CE888C8C-6360-2641-B2E1-9A3DF7219F36}" srcOrd="0" destOrd="0" presId="urn:microsoft.com/office/officeart/2005/8/layout/orgChart1"/>
    <dgm:cxn modelId="{BB5F30B0-6E5D-0A42-A470-DFA972BF1DF1}" type="presOf" srcId="{CDB00EE2-CEF9-4248-92B6-2570E5E35733}" destId="{581F88FB-CB6A-AB46-95A0-465D6C26DF24}" srcOrd="0" destOrd="0" presId="urn:microsoft.com/office/officeart/2005/8/layout/orgChart1"/>
    <dgm:cxn modelId="{142C18B5-644C-3F45-9B22-0F5CDAD9E38C}" srcId="{3F856D86-2292-8B4A-9AC1-58E1DD9C428E}" destId="{D3BFAF12-6876-DB45-A2B2-ED8DB50A9C29}" srcOrd="1" destOrd="0" parTransId="{1C17C7B4-F2C9-A547-9454-83E3C7AEEBC1}" sibTransId="{510773A1-CDA8-814A-A1D5-99E43C4350B0}"/>
    <dgm:cxn modelId="{1C8CF2B9-E22B-8046-9C6A-9592AAE55CA5}" type="presOf" srcId="{61D7E9F8-8506-9443-9123-39A04C90CF2A}" destId="{961A5296-0004-E340-B527-F9F4F9DE61D7}" srcOrd="0" destOrd="0" presId="urn:microsoft.com/office/officeart/2005/8/layout/orgChart1"/>
    <dgm:cxn modelId="{B85404C2-2BDF-EE49-BF05-BCB5C9F992AF}" type="presOf" srcId="{4F91E2D8-9D96-9849-9375-EF4A5C671F40}" destId="{9714CF1E-AF08-F84C-A1B8-1CC3103FF771}" srcOrd="0" destOrd="0" presId="urn:microsoft.com/office/officeart/2005/8/layout/orgChart1"/>
    <dgm:cxn modelId="{637577C6-C350-DB41-97FD-BE92630F9107}" srcId="{CDB00EE2-CEF9-4248-92B6-2570E5E35733}" destId="{B53E2EFB-79EF-BE48-84B1-AE364BA6423B}" srcOrd="1" destOrd="0" parTransId="{57CBA56C-8A25-5B4D-89D6-76DA7BF2A395}" sibTransId="{7814074E-63BD-1644-8599-9315B9115721}"/>
    <dgm:cxn modelId="{3140CDCF-B604-264F-9CC5-DF7C12AE14F5}" type="presOf" srcId="{982CFB40-AC21-5447-AAD2-D6DF05323945}" destId="{EDA4BB8A-F5AC-7547-B98D-11B45DD67740}" srcOrd="0" destOrd="0" presId="urn:microsoft.com/office/officeart/2005/8/layout/orgChart1"/>
    <dgm:cxn modelId="{93895CE1-FA17-034A-8AAB-0987CEBBF20D}" srcId="{3F856D86-2292-8B4A-9AC1-58E1DD9C428E}" destId="{F8E4AC9D-79C1-FE45-B1C2-30CA16B04170}" srcOrd="0" destOrd="0" parTransId="{0DCF7658-A784-7A44-8A1C-904646DF3960}" sibTransId="{461AE270-620E-CF4C-AA8C-9BA0D5EFB0E0}"/>
    <dgm:cxn modelId="{E279B6E2-9D4A-A44F-AC48-06E092236A36}" type="presOf" srcId="{B53E2EFB-79EF-BE48-84B1-AE364BA6423B}" destId="{14E1A6E3-6E44-9641-9D8C-DB8C6178D39F}" srcOrd="0" destOrd="0" presId="urn:microsoft.com/office/officeart/2005/8/layout/orgChart1"/>
    <dgm:cxn modelId="{234B90E8-BF3D-3540-9B36-5BE806ECF971}" type="presOf" srcId="{5F2560E9-3620-7146-B60E-A30374E13782}" destId="{344AD392-E859-6341-AC46-E5671D7F4146}" srcOrd="0" destOrd="0" presId="urn:microsoft.com/office/officeart/2005/8/layout/orgChart1"/>
    <dgm:cxn modelId="{8A4C7DF1-5216-5249-8105-08959CF9C64B}" srcId="{2CBCB35F-4935-1B43-9B91-C700149874FC}" destId="{CDB00EE2-CEF9-4248-92B6-2570E5E35733}" srcOrd="0" destOrd="0" parTransId="{B1D3CE62-B037-4C40-B746-11FBB2AD74A8}" sibTransId="{54CB1B54-C454-BA49-9E98-9EBE77E32F55}"/>
    <dgm:cxn modelId="{E44DF5A3-4B33-6340-AD27-B1D9E98A019E}" type="presParOf" srcId="{8DEBABA5-1728-8449-A8FF-4CB3DA09DF1F}" destId="{B6D93BCC-01EA-9944-BCFC-BDFE9D520BC5}" srcOrd="0" destOrd="0" presId="urn:microsoft.com/office/officeart/2005/8/layout/orgChart1"/>
    <dgm:cxn modelId="{40E27900-C1F1-E845-A5EF-CF512D3B5072}" type="presParOf" srcId="{B6D93BCC-01EA-9944-BCFC-BDFE9D520BC5}" destId="{626EC131-5D35-3B40-A1AD-F759A66FDA56}" srcOrd="0" destOrd="0" presId="urn:microsoft.com/office/officeart/2005/8/layout/orgChart1"/>
    <dgm:cxn modelId="{EF4CF00D-34DF-E64F-80C7-82B20ACCE887}" type="presParOf" srcId="{626EC131-5D35-3B40-A1AD-F759A66FDA56}" destId="{665BDD9A-9960-2149-AF72-9378758A1051}" srcOrd="0" destOrd="0" presId="urn:microsoft.com/office/officeart/2005/8/layout/orgChart1"/>
    <dgm:cxn modelId="{662601CF-2CD7-624A-A43D-23F34B61DBE0}" type="presParOf" srcId="{626EC131-5D35-3B40-A1AD-F759A66FDA56}" destId="{F32C140F-2CC2-5B49-9BD7-3204AF7CFBD1}" srcOrd="1" destOrd="0" presId="urn:microsoft.com/office/officeart/2005/8/layout/orgChart1"/>
    <dgm:cxn modelId="{ACCAEEB2-5BB8-D94C-833B-C378C85508F4}" type="presParOf" srcId="{B6D93BCC-01EA-9944-BCFC-BDFE9D520BC5}" destId="{4433B21A-98BB-D646-A060-DCB44D5E61CD}" srcOrd="1" destOrd="0" presId="urn:microsoft.com/office/officeart/2005/8/layout/orgChart1"/>
    <dgm:cxn modelId="{0568F83E-7BD2-9046-A17E-54B2EFD716C6}" type="presParOf" srcId="{B6D93BCC-01EA-9944-BCFC-BDFE9D520BC5}" destId="{01959022-A248-2A48-9B0C-89D659660D6F}" srcOrd="2" destOrd="0" presId="urn:microsoft.com/office/officeart/2005/8/layout/orgChart1"/>
    <dgm:cxn modelId="{CF4FC0A2-F3FF-3347-ACFC-199E41A1D6F0}" type="presParOf" srcId="{01959022-A248-2A48-9B0C-89D659660D6F}" destId="{CE888C8C-6360-2641-B2E1-9A3DF7219F36}" srcOrd="0" destOrd="0" presId="urn:microsoft.com/office/officeart/2005/8/layout/orgChart1"/>
    <dgm:cxn modelId="{24A542D6-CCC3-7C44-B79B-5FD789A3B944}" type="presParOf" srcId="{01959022-A248-2A48-9B0C-89D659660D6F}" destId="{3BE1C35F-1A0E-B942-870D-843B6C863890}" srcOrd="1" destOrd="0" presId="urn:microsoft.com/office/officeart/2005/8/layout/orgChart1"/>
    <dgm:cxn modelId="{5E022793-27C6-1D47-ADD0-C7F93EEF982A}" type="presParOf" srcId="{3BE1C35F-1A0E-B942-870D-843B6C863890}" destId="{DEEFF89E-E450-A647-8942-BBC41F74BBCD}" srcOrd="0" destOrd="0" presId="urn:microsoft.com/office/officeart/2005/8/layout/orgChart1"/>
    <dgm:cxn modelId="{3A1342E0-623E-B24F-955F-DBAED6843C61}" type="presParOf" srcId="{DEEFF89E-E450-A647-8942-BBC41F74BBCD}" destId="{581F88FB-CB6A-AB46-95A0-465D6C26DF24}" srcOrd="0" destOrd="0" presId="urn:microsoft.com/office/officeart/2005/8/layout/orgChart1"/>
    <dgm:cxn modelId="{F4C255AC-C4DE-B840-B6DF-78838A1328AE}" type="presParOf" srcId="{DEEFF89E-E450-A647-8942-BBC41F74BBCD}" destId="{415BEE28-DF80-9743-9A05-8D0E6A1B3895}" srcOrd="1" destOrd="0" presId="urn:microsoft.com/office/officeart/2005/8/layout/orgChart1"/>
    <dgm:cxn modelId="{1F8F36DA-7790-BB41-A4D4-291A1603B15C}" type="presParOf" srcId="{3BE1C35F-1A0E-B942-870D-843B6C863890}" destId="{8AD71CFF-E09E-D045-A23F-87F9A3371802}" srcOrd="1" destOrd="0" presId="urn:microsoft.com/office/officeart/2005/8/layout/orgChart1"/>
    <dgm:cxn modelId="{9F6C81E3-DD17-C948-927F-E00D5DAA823B}" type="presParOf" srcId="{3BE1C35F-1A0E-B942-870D-843B6C863890}" destId="{6C791716-9594-724C-93B3-490143F23F8C}" srcOrd="2" destOrd="0" presId="urn:microsoft.com/office/officeart/2005/8/layout/orgChart1"/>
    <dgm:cxn modelId="{9BFBD7F8-79C0-3A43-B566-1E7784BF1855}" type="presParOf" srcId="{6C791716-9594-724C-93B3-490143F23F8C}" destId="{37A79534-0FC6-5345-9665-35FD4108B4BA}" srcOrd="0" destOrd="0" presId="urn:microsoft.com/office/officeart/2005/8/layout/orgChart1"/>
    <dgm:cxn modelId="{6AB03164-6976-E142-85B3-8A985D93583F}" type="presParOf" srcId="{6C791716-9594-724C-93B3-490143F23F8C}" destId="{2E3BB19F-D44F-D747-B2EF-06BCB9738F2C}" srcOrd="1" destOrd="0" presId="urn:microsoft.com/office/officeart/2005/8/layout/orgChart1"/>
    <dgm:cxn modelId="{F959930F-C44E-E046-91E0-4E0576DEAA3B}" type="presParOf" srcId="{2E3BB19F-D44F-D747-B2EF-06BCB9738F2C}" destId="{C0134EBE-AEBD-BB44-96C3-C77A48074DFB}" srcOrd="0" destOrd="0" presId="urn:microsoft.com/office/officeart/2005/8/layout/orgChart1"/>
    <dgm:cxn modelId="{C6D4DDF6-ECA4-AE4E-A7B8-3F1394A83236}" type="presParOf" srcId="{C0134EBE-AEBD-BB44-96C3-C77A48074DFB}" destId="{7C5044DE-1D28-D44D-839D-C7AB335A0770}" srcOrd="0" destOrd="0" presId="urn:microsoft.com/office/officeart/2005/8/layout/orgChart1"/>
    <dgm:cxn modelId="{67DDDEDD-DF6B-934C-9C57-26586BA3136D}" type="presParOf" srcId="{C0134EBE-AEBD-BB44-96C3-C77A48074DFB}" destId="{68FB5CA4-9668-1B41-97FB-6FBEECFB7574}" srcOrd="1" destOrd="0" presId="urn:microsoft.com/office/officeart/2005/8/layout/orgChart1"/>
    <dgm:cxn modelId="{5E50EA9C-AFB5-1042-885D-CD971808CB44}" type="presParOf" srcId="{2E3BB19F-D44F-D747-B2EF-06BCB9738F2C}" destId="{59416FB1-09B9-2D4B-AE40-807680710361}" srcOrd="1" destOrd="0" presId="urn:microsoft.com/office/officeart/2005/8/layout/orgChart1"/>
    <dgm:cxn modelId="{C8C9C657-6171-DC46-913D-F9649E2AF237}" type="presParOf" srcId="{2E3BB19F-D44F-D747-B2EF-06BCB9738F2C}" destId="{592C3EC3-49CA-5442-AA96-8B45BABB13EF}" srcOrd="2" destOrd="0" presId="urn:microsoft.com/office/officeart/2005/8/layout/orgChart1"/>
    <dgm:cxn modelId="{A304219E-589C-0D4E-8276-955DB12519F9}" type="presParOf" srcId="{6C791716-9594-724C-93B3-490143F23F8C}" destId="{9CEE8994-C397-0B48-920C-0E3BD6F632F0}" srcOrd="2" destOrd="0" presId="urn:microsoft.com/office/officeart/2005/8/layout/orgChart1"/>
    <dgm:cxn modelId="{A749F118-CF2F-8E42-9032-BAF40A3F51C9}" type="presParOf" srcId="{6C791716-9594-724C-93B3-490143F23F8C}" destId="{271FCA20-1FF8-4F48-B52D-FFCA758584F1}" srcOrd="3" destOrd="0" presId="urn:microsoft.com/office/officeart/2005/8/layout/orgChart1"/>
    <dgm:cxn modelId="{F6D682C0-7815-544B-BDE2-575B3ED88D1E}" type="presParOf" srcId="{271FCA20-1FF8-4F48-B52D-FFCA758584F1}" destId="{AFA9E3B0-9C60-2D49-A1DF-C6B93A024A03}" srcOrd="0" destOrd="0" presId="urn:microsoft.com/office/officeart/2005/8/layout/orgChart1"/>
    <dgm:cxn modelId="{45023951-1BE6-9A47-8DE7-18532A2C1B80}" type="presParOf" srcId="{AFA9E3B0-9C60-2D49-A1DF-C6B93A024A03}" destId="{14E1A6E3-6E44-9641-9D8C-DB8C6178D39F}" srcOrd="0" destOrd="0" presId="urn:microsoft.com/office/officeart/2005/8/layout/orgChart1"/>
    <dgm:cxn modelId="{FF3D12DA-C1FD-A24E-AA85-BECB5F194F3A}" type="presParOf" srcId="{AFA9E3B0-9C60-2D49-A1DF-C6B93A024A03}" destId="{9B714C97-7A92-044C-9A60-7B4B097338FC}" srcOrd="1" destOrd="0" presId="urn:microsoft.com/office/officeart/2005/8/layout/orgChart1"/>
    <dgm:cxn modelId="{8930AC09-C22B-A945-AE52-11B9CA0BB314}" type="presParOf" srcId="{271FCA20-1FF8-4F48-B52D-FFCA758584F1}" destId="{3F51BF46-F6C9-1442-87EA-41A472887623}" srcOrd="1" destOrd="0" presId="urn:microsoft.com/office/officeart/2005/8/layout/orgChart1"/>
    <dgm:cxn modelId="{39030528-8FD0-E04A-BEE8-98209D12AFDE}" type="presParOf" srcId="{271FCA20-1FF8-4F48-B52D-FFCA758584F1}" destId="{B123B43D-2A43-5E47-A305-E42706EDCB25}" srcOrd="2" destOrd="0" presId="urn:microsoft.com/office/officeart/2005/8/layout/orgChart1"/>
    <dgm:cxn modelId="{DC5C7AE6-52C4-8A41-8A24-CECF20F1DFA1}" type="presParOf" srcId="{B123B43D-2A43-5E47-A305-E42706EDCB25}" destId="{344AD392-E859-6341-AC46-E5671D7F4146}" srcOrd="0" destOrd="0" presId="urn:microsoft.com/office/officeart/2005/8/layout/orgChart1"/>
    <dgm:cxn modelId="{DAF1BAA0-DC30-7C4F-9759-D56DC4DA7142}" type="presParOf" srcId="{B123B43D-2A43-5E47-A305-E42706EDCB25}" destId="{396738EF-9049-554C-B181-2A7A33B23697}" srcOrd="1" destOrd="0" presId="urn:microsoft.com/office/officeart/2005/8/layout/orgChart1"/>
    <dgm:cxn modelId="{F6C04B05-5672-364A-9BAE-831C0FEB3F4E}" type="presParOf" srcId="{396738EF-9049-554C-B181-2A7A33B23697}" destId="{566BC877-44CF-2745-8019-CDFEA1EEC9A3}" srcOrd="0" destOrd="0" presId="urn:microsoft.com/office/officeart/2005/8/layout/orgChart1"/>
    <dgm:cxn modelId="{B018BCB6-45E3-6744-AC73-86CBD8FE9C20}" type="presParOf" srcId="{566BC877-44CF-2745-8019-CDFEA1EEC9A3}" destId="{9042B9B9-0C94-C64D-91BC-17998C6201C4}" srcOrd="0" destOrd="0" presId="urn:microsoft.com/office/officeart/2005/8/layout/orgChart1"/>
    <dgm:cxn modelId="{6C50FED6-87EB-6842-B158-0DCC84853E28}" type="presParOf" srcId="{566BC877-44CF-2745-8019-CDFEA1EEC9A3}" destId="{A79E8D10-E60E-F24F-96BD-3035BD2A98CB}" srcOrd="1" destOrd="0" presId="urn:microsoft.com/office/officeart/2005/8/layout/orgChart1"/>
    <dgm:cxn modelId="{E13801A9-33C0-F243-9094-5FE3B760F891}" type="presParOf" srcId="{396738EF-9049-554C-B181-2A7A33B23697}" destId="{60066FD0-895F-DB47-B917-293AAAEBA0F5}" srcOrd="1" destOrd="0" presId="urn:microsoft.com/office/officeart/2005/8/layout/orgChart1"/>
    <dgm:cxn modelId="{EB3CAFDE-5C15-DE4F-899D-64EE34E53A11}" type="presParOf" srcId="{396738EF-9049-554C-B181-2A7A33B23697}" destId="{1E42DB3C-5560-8F48-B05A-1DB11FAE9819}" srcOrd="2" destOrd="0" presId="urn:microsoft.com/office/officeart/2005/8/layout/orgChart1"/>
    <dgm:cxn modelId="{80C1502D-0F0C-8B44-8860-87CA63ED34B9}" type="presParOf" srcId="{B123B43D-2A43-5E47-A305-E42706EDCB25}" destId="{9714CF1E-AF08-F84C-A1B8-1CC3103FF771}" srcOrd="2" destOrd="0" presId="urn:microsoft.com/office/officeart/2005/8/layout/orgChart1"/>
    <dgm:cxn modelId="{541037A5-A5AD-D944-B3DB-25620D316EC1}" type="presParOf" srcId="{B123B43D-2A43-5E47-A305-E42706EDCB25}" destId="{72BD3742-6C3D-894C-8FB8-16B0933FC033}" srcOrd="3" destOrd="0" presId="urn:microsoft.com/office/officeart/2005/8/layout/orgChart1"/>
    <dgm:cxn modelId="{5AE34F25-0600-AA44-9DCA-CF7DBD9C208B}" type="presParOf" srcId="{72BD3742-6C3D-894C-8FB8-16B0933FC033}" destId="{8C13C9C2-D874-5240-AD18-DA87EA16DEA7}" srcOrd="0" destOrd="0" presId="urn:microsoft.com/office/officeart/2005/8/layout/orgChart1"/>
    <dgm:cxn modelId="{1313D3DD-BF4B-2D4A-A799-8A88F7F07B96}" type="presParOf" srcId="{8C13C9C2-D874-5240-AD18-DA87EA16DEA7}" destId="{8783C78D-FA0C-9D48-A44C-CB228641A43C}" srcOrd="0" destOrd="0" presId="urn:microsoft.com/office/officeart/2005/8/layout/orgChart1"/>
    <dgm:cxn modelId="{479A066A-BD31-A644-8E61-F4D910399387}" type="presParOf" srcId="{8C13C9C2-D874-5240-AD18-DA87EA16DEA7}" destId="{CAC14597-B97F-B346-942A-EF8E93486D3A}" srcOrd="1" destOrd="0" presId="urn:microsoft.com/office/officeart/2005/8/layout/orgChart1"/>
    <dgm:cxn modelId="{610364BB-5967-814C-9839-470F199956C6}" type="presParOf" srcId="{72BD3742-6C3D-894C-8FB8-16B0933FC033}" destId="{9DE58652-6282-0247-B686-457FB2C5B192}" srcOrd="1" destOrd="0" presId="urn:microsoft.com/office/officeart/2005/8/layout/orgChart1"/>
    <dgm:cxn modelId="{EA5CC201-81CF-3F45-AF72-444D84739E33}" type="presParOf" srcId="{72BD3742-6C3D-894C-8FB8-16B0933FC033}" destId="{D84BB330-D026-9A4F-8783-398741BC055B}" srcOrd="2" destOrd="0" presId="urn:microsoft.com/office/officeart/2005/8/layout/orgChart1"/>
    <dgm:cxn modelId="{C3FFEA27-9AAE-0E4F-AE8F-F40637944C9C}" type="presParOf" srcId="{01959022-A248-2A48-9B0C-89D659660D6F}" destId="{961A5296-0004-E340-B527-F9F4F9DE61D7}" srcOrd="2" destOrd="0" presId="urn:microsoft.com/office/officeart/2005/8/layout/orgChart1"/>
    <dgm:cxn modelId="{3CB10441-6F77-EC41-8A8E-983160C24EEC}" type="presParOf" srcId="{01959022-A248-2A48-9B0C-89D659660D6F}" destId="{45BAE0DF-A72D-E540-8E30-BB38A9DB961F}" srcOrd="3" destOrd="0" presId="urn:microsoft.com/office/officeart/2005/8/layout/orgChart1"/>
    <dgm:cxn modelId="{31A92E0C-0D2F-E842-B353-3CEA058F25F8}" type="presParOf" srcId="{45BAE0DF-A72D-E540-8E30-BB38A9DB961F}" destId="{607D7059-6FD5-FF4B-984A-31C04FB9548B}" srcOrd="0" destOrd="0" presId="urn:microsoft.com/office/officeart/2005/8/layout/orgChart1"/>
    <dgm:cxn modelId="{1E5996F0-E04C-4F4E-947A-AD5166C0C4DD}" type="presParOf" srcId="{607D7059-6FD5-FF4B-984A-31C04FB9548B}" destId="{C08CBF1A-AE97-9D4B-8A3D-BD27D72760EE}" srcOrd="0" destOrd="0" presId="urn:microsoft.com/office/officeart/2005/8/layout/orgChart1"/>
    <dgm:cxn modelId="{366AB81E-9C04-5649-93D1-D65140E715AF}" type="presParOf" srcId="{607D7059-6FD5-FF4B-984A-31C04FB9548B}" destId="{CF2F5C06-104F-CA49-9A39-C1CDE360D252}" srcOrd="1" destOrd="0" presId="urn:microsoft.com/office/officeart/2005/8/layout/orgChart1"/>
    <dgm:cxn modelId="{3E8CC278-0951-6440-BD65-96D47D928885}" type="presParOf" srcId="{45BAE0DF-A72D-E540-8E30-BB38A9DB961F}" destId="{4335BABA-6701-E14C-B6F8-B46545827D6E}" srcOrd="1" destOrd="0" presId="urn:microsoft.com/office/officeart/2005/8/layout/orgChart1"/>
    <dgm:cxn modelId="{285CE18C-2E2C-5C45-A6D6-1C45A92D8C4D}" type="presParOf" srcId="{45BAE0DF-A72D-E540-8E30-BB38A9DB961F}" destId="{2C7E3348-D5A2-1140-B991-32B29B5D3901}" srcOrd="2" destOrd="0" presId="urn:microsoft.com/office/officeart/2005/8/layout/orgChart1"/>
    <dgm:cxn modelId="{554661F5-D935-3C42-926F-F0FEA9D4D7D2}" type="presParOf" srcId="{2C7E3348-D5A2-1140-B991-32B29B5D3901}" destId="{CC07305A-F266-6F44-82A2-EF4F92BBAFB1}" srcOrd="0" destOrd="0" presId="urn:microsoft.com/office/officeart/2005/8/layout/orgChart1"/>
    <dgm:cxn modelId="{F76C1125-DDE2-9E4A-9D09-7317156A2F69}" type="presParOf" srcId="{2C7E3348-D5A2-1140-B991-32B29B5D3901}" destId="{BC24F4B0-05E7-CA4F-B980-67F7A7F67386}" srcOrd="1" destOrd="0" presId="urn:microsoft.com/office/officeart/2005/8/layout/orgChart1"/>
    <dgm:cxn modelId="{539B7E54-FC5E-2C45-9FBC-C141DA925924}" type="presParOf" srcId="{BC24F4B0-05E7-CA4F-B980-67F7A7F67386}" destId="{B29FDA67-B727-F440-8D4C-0DA5168EC571}" srcOrd="0" destOrd="0" presId="urn:microsoft.com/office/officeart/2005/8/layout/orgChart1"/>
    <dgm:cxn modelId="{0BE588C9-3205-5343-9BF0-8A72D2FC7933}" type="presParOf" srcId="{B29FDA67-B727-F440-8D4C-0DA5168EC571}" destId="{C3FDBB08-1982-FA4A-8CE3-4FEC2EBF85A0}" srcOrd="0" destOrd="0" presId="urn:microsoft.com/office/officeart/2005/8/layout/orgChart1"/>
    <dgm:cxn modelId="{5A3AF9C3-8153-F64C-B9F7-EA986CE783E5}" type="presParOf" srcId="{B29FDA67-B727-F440-8D4C-0DA5168EC571}" destId="{6C5AA0DE-6F97-A64B-A594-CFFAC809CD5C}" srcOrd="1" destOrd="0" presId="urn:microsoft.com/office/officeart/2005/8/layout/orgChart1"/>
    <dgm:cxn modelId="{D9A6452C-0633-B845-8DF1-EDD588EC46CC}" type="presParOf" srcId="{BC24F4B0-05E7-CA4F-B980-67F7A7F67386}" destId="{91DEE0A4-75AB-9C47-A557-3547EA6D3377}" srcOrd="1" destOrd="0" presId="urn:microsoft.com/office/officeart/2005/8/layout/orgChart1"/>
    <dgm:cxn modelId="{22285276-1226-6D48-88FC-9B892DA9D671}" type="presParOf" srcId="{BC24F4B0-05E7-CA4F-B980-67F7A7F67386}" destId="{D99B02BF-6151-1F48-8C52-1099C9282787}" srcOrd="2" destOrd="0" presId="urn:microsoft.com/office/officeart/2005/8/layout/orgChart1"/>
    <dgm:cxn modelId="{7536D3BA-0507-234D-8D23-D54F8BEB90FA}" type="presParOf" srcId="{2C7E3348-D5A2-1140-B991-32B29B5D3901}" destId="{81B1635F-E8A1-CF43-9CE4-910FA222F4CA}" srcOrd="2" destOrd="0" presId="urn:microsoft.com/office/officeart/2005/8/layout/orgChart1"/>
    <dgm:cxn modelId="{D49DE664-B75E-7541-B06D-40813249AEEB}" type="presParOf" srcId="{2C7E3348-D5A2-1140-B991-32B29B5D3901}" destId="{5C66DD38-CFB3-314E-8227-FEB05E9E1723}" srcOrd="3" destOrd="0" presId="urn:microsoft.com/office/officeart/2005/8/layout/orgChart1"/>
    <dgm:cxn modelId="{A22B27CC-088D-1B4E-AC34-3EF016CB3A86}" type="presParOf" srcId="{5C66DD38-CFB3-314E-8227-FEB05E9E1723}" destId="{DF76F09C-B62F-BA4E-B683-9BD3B725CB26}" srcOrd="0" destOrd="0" presId="urn:microsoft.com/office/officeart/2005/8/layout/orgChart1"/>
    <dgm:cxn modelId="{33F55517-09E5-6342-A58D-20E07787D105}" type="presParOf" srcId="{DF76F09C-B62F-BA4E-B683-9BD3B725CB26}" destId="{A97E6F1B-4CC6-5842-8515-8DA3AFB0D6C1}" srcOrd="0" destOrd="0" presId="urn:microsoft.com/office/officeart/2005/8/layout/orgChart1"/>
    <dgm:cxn modelId="{4EC8FAFB-4FEB-8440-A39E-6600DD50141A}" type="presParOf" srcId="{DF76F09C-B62F-BA4E-B683-9BD3B725CB26}" destId="{D30D8830-8730-654B-8A57-6B16CE18AAB2}" srcOrd="1" destOrd="0" presId="urn:microsoft.com/office/officeart/2005/8/layout/orgChart1"/>
    <dgm:cxn modelId="{F9F9E584-AE0F-E949-BF04-1A5AD1A12FB7}" type="presParOf" srcId="{5C66DD38-CFB3-314E-8227-FEB05E9E1723}" destId="{8D23B142-5FF6-0F41-878D-ECFC332FF003}" srcOrd="1" destOrd="0" presId="urn:microsoft.com/office/officeart/2005/8/layout/orgChart1"/>
    <dgm:cxn modelId="{A330DEFC-4A37-3643-92E9-B94E8EF46871}" type="presParOf" srcId="{5C66DD38-CFB3-314E-8227-FEB05E9E1723}" destId="{739434EB-7E92-6349-A892-B47A916B3D8C}" srcOrd="2" destOrd="0" presId="urn:microsoft.com/office/officeart/2005/8/layout/orgChart1"/>
    <dgm:cxn modelId="{CD27BE4E-773C-E848-81EC-147B7D9C9C3A}" type="presParOf" srcId="{739434EB-7E92-6349-A892-B47A916B3D8C}" destId="{7FB22DB9-37C1-B042-9551-2C5F6024FF33}" srcOrd="0" destOrd="0" presId="urn:microsoft.com/office/officeart/2005/8/layout/orgChart1"/>
    <dgm:cxn modelId="{4F5B8854-65DA-C443-B996-549F90317825}" type="presParOf" srcId="{739434EB-7E92-6349-A892-B47A916B3D8C}" destId="{80096FD3-E7FC-944F-984D-8C5A797101E4}" srcOrd="1" destOrd="0" presId="urn:microsoft.com/office/officeart/2005/8/layout/orgChart1"/>
    <dgm:cxn modelId="{95A29011-C70D-B04F-976F-0D1D6806E1E1}" type="presParOf" srcId="{80096FD3-E7FC-944F-984D-8C5A797101E4}" destId="{754FC61B-3D9C-AB45-87BB-9EFCC3715096}" srcOrd="0" destOrd="0" presId="urn:microsoft.com/office/officeart/2005/8/layout/orgChart1"/>
    <dgm:cxn modelId="{BECDA4AC-445B-004C-B462-E5F422B43D80}" type="presParOf" srcId="{754FC61B-3D9C-AB45-87BB-9EFCC3715096}" destId="{136DF0C7-2D7F-DF49-85CB-28C22D158C66}" srcOrd="0" destOrd="0" presId="urn:microsoft.com/office/officeart/2005/8/layout/orgChart1"/>
    <dgm:cxn modelId="{1DD5AB66-8163-5843-AE0D-DC90E16C78E6}" type="presParOf" srcId="{754FC61B-3D9C-AB45-87BB-9EFCC3715096}" destId="{6B3FC2FC-28C9-E541-8D1D-FDF71386934B}" srcOrd="1" destOrd="0" presId="urn:microsoft.com/office/officeart/2005/8/layout/orgChart1"/>
    <dgm:cxn modelId="{9B5435CD-7D82-934E-BB77-5260E2FD0086}" type="presParOf" srcId="{80096FD3-E7FC-944F-984D-8C5A797101E4}" destId="{91151C0E-213A-4A44-B216-2592CFEFC2FB}" srcOrd="1" destOrd="0" presId="urn:microsoft.com/office/officeart/2005/8/layout/orgChart1"/>
    <dgm:cxn modelId="{B30E9F99-953B-B347-B2CB-AE4ADE5AFC69}" type="presParOf" srcId="{80096FD3-E7FC-944F-984D-8C5A797101E4}" destId="{2F975174-695D-5D44-B2E3-5F0A83E5F731}" srcOrd="2" destOrd="0" presId="urn:microsoft.com/office/officeart/2005/8/layout/orgChart1"/>
    <dgm:cxn modelId="{2D0475AE-9E98-384B-8069-99E5E3F5EA14}" type="presParOf" srcId="{739434EB-7E92-6349-A892-B47A916B3D8C}" destId="{AD0D1E4E-4DDD-E14D-8388-64152EE68D32}" srcOrd="2" destOrd="0" presId="urn:microsoft.com/office/officeart/2005/8/layout/orgChart1"/>
    <dgm:cxn modelId="{C7193276-117B-154A-93B9-2A9A8B483A3A}" type="presParOf" srcId="{739434EB-7E92-6349-A892-B47A916B3D8C}" destId="{B189339A-3674-3E4E-8568-208E7B64210C}" srcOrd="3" destOrd="0" presId="urn:microsoft.com/office/officeart/2005/8/layout/orgChart1"/>
    <dgm:cxn modelId="{EDD75ACD-52C7-BC43-8E3E-6192408E3F4F}" type="presParOf" srcId="{B189339A-3674-3E4E-8568-208E7B64210C}" destId="{6F9E7457-A30A-0144-A275-E5F45A67138C}" srcOrd="0" destOrd="0" presId="urn:microsoft.com/office/officeart/2005/8/layout/orgChart1"/>
    <dgm:cxn modelId="{78775682-89BA-774E-94C0-545700B23671}" type="presParOf" srcId="{6F9E7457-A30A-0144-A275-E5F45A67138C}" destId="{EDA4BB8A-F5AC-7547-B98D-11B45DD67740}" srcOrd="0" destOrd="0" presId="urn:microsoft.com/office/officeart/2005/8/layout/orgChart1"/>
    <dgm:cxn modelId="{908CC6C2-323C-574F-9264-7F200B534001}" type="presParOf" srcId="{6F9E7457-A30A-0144-A275-E5F45A67138C}" destId="{E0C68B1B-AD6C-8D48-A22A-EC2902970059}" srcOrd="1" destOrd="0" presId="urn:microsoft.com/office/officeart/2005/8/layout/orgChart1"/>
    <dgm:cxn modelId="{F568A203-79C4-8B44-BB31-2516C99C55C2}" type="presParOf" srcId="{B189339A-3674-3E4E-8568-208E7B64210C}" destId="{77CED697-B2DC-CC40-8E97-B2D9B9ED892F}" srcOrd="1" destOrd="0" presId="urn:microsoft.com/office/officeart/2005/8/layout/orgChart1"/>
    <dgm:cxn modelId="{629E5C01-E66D-724C-BF39-64ACDA060E6F}" type="presParOf" srcId="{B189339A-3674-3E4E-8568-208E7B64210C}" destId="{D9A5DB7A-21CB-984A-B744-9B67E2781E6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E1E11E-9B01-6541-978E-884904AA3DFA}" type="doc">
      <dgm:prSet loTypeId="urn:microsoft.com/office/officeart/2005/8/layout/orgChar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BCB35F-4935-1B43-9B91-C700149874FC}">
      <dgm:prSet phldrT="[Text]"/>
      <dgm:spPr/>
      <dgm:t>
        <a:bodyPr/>
        <a:lstStyle/>
        <a:p>
          <a:r>
            <a:rPr lang="en-US" dirty="0"/>
            <a:t>RISK</a:t>
          </a:r>
        </a:p>
      </dgm:t>
    </dgm:pt>
    <dgm:pt modelId="{CD041731-5EFC-8345-B996-261FB7F32096}" type="parTrans" cxnId="{20608D17-BB0F-1B43-BA97-0D74ECF111A4}">
      <dgm:prSet/>
      <dgm:spPr/>
      <dgm:t>
        <a:bodyPr/>
        <a:lstStyle/>
        <a:p>
          <a:endParaRPr lang="en-US"/>
        </a:p>
      </dgm:t>
    </dgm:pt>
    <dgm:pt modelId="{A52927D4-6DE6-6446-B91B-C7388B86E450}" type="sibTrans" cxnId="{20608D17-BB0F-1B43-BA97-0D74ECF111A4}">
      <dgm:prSet/>
      <dgm:spPr/>
      <dgm:t>
        <a:bodyPr/>
        <a:lstStyle/>
        <a:p>
          <a:endParaRPr lang="en-US"/>
        </a:p>
      </dgm:t>
    </dgm:pt>
    <dgm:pt modelId="{CDB00EE2-CEF9-4248-92B6-2570E5E35733}" type="asst">
      <dgm:prSet phldrT="[Text]"/>
      <dgm:spPr/>
      <dgm:t>
        <a:bodyPr/>
        <a:lstStyle/>
        <a:p>
          <a:r>
            <a:rPr lang="en-US" dirty="0"/>
            <a:t>LEF</a:t>
          </a:r>
        </a:p>
      </dgm:t>
    </dgm:pt>
    <dgm:pt modelId="{B1D3CE62-B037-4C40-B746-11FBB2AD74A8}" type="parTrans" cxnId="{8A4C7DF1-5216-5249-8105-08959CF9C64B}">
      <dgm:prSet/>
      <dgm:spPr/>
      <dgm:t>
        <a:bodyPr/>
        <a:lstStyle/>
        <a:p>
          <a:endParaRPr lang="en-US"/>
        </a:p>
      </dgm:t>
    </dgm:pt>
    <dgm:pt modelId="{54CB1B54-C454-BA49-9E98-9EBE77E32F55}" type="sibTrans" cxnId="{8A4C7DF1-5216-5249-8105-08959CF9C64B}">
      <dgm:prSet/>
      <dgm:spPr/>
      <dgm:t>
        <a:bodyPr/>
        <a:lstStyle/>
        <a:p>
          <a:endParaRPr lang="en-US"/>
        </a:p>
      </dgm:t>
    </dgm:pt>
    <dgm:pt modelId="{3D4EC1BA-C468-8B44-98B9-7C72FA7E7065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TEF</a:t>
          </a:r>
        </a:p>
      </dgm:t>
    </dgm:pt>
    <dgm:pt modelId="{EB61B246-C28A-6446-B39B-9A0C61164BD0}" type="parTrans" cxnId="{E81F7870-6DAB-2041-84B7-8A1FB79D2D24}">
      <dgm:prSet/>
      <dgm:spPr/>
      <dgm:t>
        <a:bodyPr/>
        <a:lstStyle/>
        <a:p>
          <a:endParaRPr lang="en-US"/>
        </a:p>
      </dgm:t>
    </dgm:pt>
    <dgm:pt modelId="{CC4A90A3-947A-1143-9E8F-9C3EA42DABE2}" type="sibTrans" cxnId="{E81F7870-6DAB-2041-84B7-8A1FB79D2D24}">
      <dgm:prSet/>
      <dgm:spPr/>
      <dgm:t>
        <a:bodyPr/>
        <a:lstStyle/>
        <a:p>
          <a:endParaRPr lang="en-US"/>
        </a:p>
      </dgm:t>
    </dgm:pt>
    <dgm:pt modelId="{B53E2EFB-79EF-BE48-84B1-AE364BA6423B}" type="asst">
      <dgm:prSet phldrT="[Text]"/>
      <dgm:spPr/>
      <dgm:t>
        <a:bodyPr/>
        <a:lstStyle/>
        <a:p>
          <a:r>
            <a:rPr lang="en-US" dirty="0"/>
            <a:t>VULN</a:t>
          </a:r>
        </a:p>
      </dgm:t>
    </dgm:pt>
    <dgm:pt modelId="{57CBA56C-8A25-5B4D-89D6-76DA7BF2A395}" type="parTrans" cxnId="{637577C6-C350-DB41-97FD-BE92630F9107}">
      <dgm:prSet/>
      <dgm:spPr/>
      <dgm:t>
        <a:bodyPr/>
        <a:lstStyle/>
        <a:p>
          <a:endParaRPr lang="en-US"/>
        </a:p>
      </dgm:t>
    </dgm:pt>
    <dgm:pt modelId="{7814074E-63BD-1644-8599-9315B9115721}" type="sibTrans" cxnId="{637577C6-C350-DB41-97FD-BE92630F9107}">
      <dgm:prSet/>
      <dgm:spPr/>
      <dgm:t>
        <a:bodyPr/>
        <a:lstStyle/>
        <a:p>
          <a:endParaRPr lang="en-US"/>
        </a:p>
      </dgm:t>
    </dgm:pt>
    <dgm:pt modelId="{24FB5C00-8733-704D-A90B-BA6B7758DA4A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TC</a:t>
          </a:r>
        </a:p>
      </dgm:t>
    </dgm:pt>
    <dgm:pt modelId="{5F2560E9-3620-7146-B60E-A30374E13782}" type="parTrans" cxnId="{B13D077A-471A-7046-8320-2570DA899AA2}">
      <dgm:prSet/>
      <dgm:spPr/>
      <dgm:t>
        <a:bodyPr/>
        <a:lstStyle/>
        <a:p>
          <a:endParaRPr lang="en-US"/>
        </a:p>
      </dgm:t>
    </dgm:pt>
    <dgm:pt modelId="{01427012-D957-CE45-AC06-0AFCF8DCCE57}" type="sibTrans" cxnId="{B13D077A-471A-7046-8320-2570DA899AA2}">
      <dgm:prSet/>
      <dgm:spPr/>
      <dgm:t>
        <a:bodyPr/>
        <a:lstStyle/>
        <a:p>
          <a:endParaRPr lang="en-US"/>
        </a:p>
      </dgm:t>
    </dgm:pt>
    <dgm:pt modelId="{9B1C2988-6DF3-F24E-A738-79FCF77D4C20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DIFF</a:t>
          </a:r>
        </a:p>
      </dgm:t>
    </dgm:pt>
    <dgm:pt modelId="{4F91E2D8-9D96-9849-9375-EF4A5C671F40}" type="parTrans" cxnId="{740EB740-B959-8247-9DB0-C091A21C46D2}">
      <dgm:prSet/>
      <dgm:spPr/>
      <dgm:t>
        <a:bodyPr/>
        <a:lstStyle/>
        <a:p>
          <a:endParaRPr lang="en-US"/>
        </a:p>
      </dgm:t>
    </dgm:pt>
    <dgm:pt modelId="{2BCC6916-BD4B-9A49-8FCD-87F40C742227}" type="sibTrans" cxnId="{740EB740-B959-8247-9DB0-C091A21C46D2}">
      <dgm:prSet/>
      <dgm:spPr/>
      <dgm:t>
        <a:bodyPr/>
        <a:lstStyle/>
        <a:p>
          <a:endParaRPr lang="en-US"/>
        </a:p>
      </dgm:t>
    </dgm:pt>
    <dgm:pt modelId="{3F856D86-2292-8B4A-9AC1-58E1DD9C428E}" type="asst">
      <dgm:prSet phldrT="[Text]"/>
      <dgm:spPr/>
      <dgm:t>
        <a:bodyPr/>
        <a:lstStyle/>
        <a:p>
          <a:r>
            <a:rPr lang="en-US" dirty="0"/>
            <a:t>LM</a:t>
          </a:r>
        </a:p>
      </dgm:t>
    </dgm:pt>
    <dgm:pt modelId="{61D7E9F8-8506-9443-9123-39A04C90CF2A}" type="parTrans" cxnId="{8FBD3F65-0A03-B645-9467-767BBB39747A}">
      <dgm:prSet/>
      <dgm:spPr/>
      <dgm:t>
        <a:bodyPr/>
        <a:lstStyle/>
        <a:p>
          <a:endParaRPr lang="en-US"/>
        </a:p>
      </dgm:t>
    </dgm:pt>
    <dgm:pt modelId="{EF2B5EA3-C24E-CF49-AFA6-89222CC5ED5B}" type="sibTrans" cxnId="{8FBD3F65-0A03-B645-9467-767BBB39747A}">
      <dgm:prSet/>
      <dgm:spPr/>
      <dgm:t>
        <a:bodyPr/>
        <a:lstStyle/>
        <a:p>
          <a:endParaRPr lang="en-US"/>
        </a:p>
      </dgm:t>
    </dgm:pt>
    <dgm:pt modelId="{F8E4AC9D-79C1-FE45-B1C2-30CA16B04170}" type="asst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PLM</a:t>
          </a:r>
        </a:p>
      </dgm:t>
    </dgm:pt>
    <dgm:pt modelId="{0DCF7658-A784-7A44-8A1C-904646DF3960}" type="parTrans" cxnId="{93895CE1-FA17-034A-8AAB-0987CEBBF20D}">
      <dgm:prSet/>
      <dgm:spPr/>
      <dgm:t>
        <a:bodyPr/>
        <a:lstStyle/>
        <a:p>
          <a:endParaRPr lang="en-US"/>
        </a:p>
      </dgm:t>
    </dgm:pt>
    <dgm:pt modelId="{461AE270-620E-CF4C-AA8C-9BA0D5EFB0E0}" type="sibTrans" cxnId="{93895CE1-FA17-034A-8AAB-0987CEBBF20D}">
      <dgm:prSet/>
      <dgm:spPr/>
      <dgm:t>
        <a:bodyPr/>
        <a:lstStyle/>
        <a:p>
          <a:endParaRPr lang="en-US"/>
        </a:p>
      </dgm:t>
    </dgm:pt>
    <dgm:pt modelId="{D3BFAF12-6876-DB45-A2B2-ED8DB50A9C29}" type="asst">
      <dgm:prSet phldrT="[Text]"/>
      <dgm:spPr/>
      <dgm:t>
        <a:bodyPr/>
        <a:lstStyle/>
        <a:p>
          <a:r>
            <a:rPr lang="en-US" dirty="0"/>
            <a:t>SR</a:t>
          </a:r>
        </a:p>
      </dgm:t>
    </dgm:pt>
    <dgm:pt modelId="{1C17C7B4-F2C9-A547-9454-83E3C7AEEBC1}" type="parTrans" cxnId="{142C18B5-644C-3F45-9B22-0F5CDAD9E38C}">
      <dgm:prSet/>
      <dgm:spPr/>
      <dgm:t>
        <a:bodyPr/>
        <a:lstStyle/>
        <a:p>
          <a:endParaRPr lang="en-US"/>
        </a:p>
      </dgm:t>
    </dgm:pt>
    <dgm:pt modelId="{510773A1-CDA8-814A-A1D5-99E43C4350B0}" type="sibTrans" cxnId="{142C18B5-644C-3F45-9B22-0F5CDAD9E38C}">
      <dgm:prSet/>
      <dgm:spPr/>
      <dgm:t>
        <a:bodyPr/>
        <a:lstStyle/>
        <a:p>
          <a:endParaRPr lang="en-US"/>
        </a:p>
      </dgm:t>
    </dgm:pt>
    <dgm:pt modelId="{A0354ABC-1961-1045-88B9-8F4FF2993A65}" type="asst">
      <dgm:prSet phldrT="[Text]"/>
      <dgm:spPr/>
      <dgm:t>
        <a:bodyPr/>
        <a:lstStyle/>
        <a:p>
          <a:r>
            <a:rPr lang="en-US" dirty="0"/>
            <a:t>SLEF</a:t>
          </a:r>
        </a:p>
      </dgm:t>
    </dgm:pt>
    <dgm:pt modelId="{98EED773-17AB-1542-B437-B9CF69277E9D}" type="parTrans" cxnId="{A79FFD91-98DC-064B-B2C7-91ED7ED175C4}">
      <dgm:prSet/>
      <dgm:spPr/>
      <dgm:t>
        <a:bodyPr/>
        <a:lstStyle/>
        <a:p>
          <a:endParaRPr lang="en-US"/>
        </a:p>
      </dgm:t>
    </dgm:pt>
    <dgm:pt modelId="{98359DB7-1660-5A48-92D4-F11BB51ECFC1}" type="sibTrans" cxnId="{A79FFD91-98DC-064B-B2C7-91ED7ED175C4}">
      <dgm:prSet/>
      <dgm:spPr/>
      <dgm:t>
        <a:bodyPr/>
        <a:lstStyle/>
        <a:p>
          <a:endParaRPr lang="en-US"/>
        </a:p>
      </dgm:t>
    </dgm:pt>
    <dgm:pt modelId="{982CFB40-AC21-5447-AAD2-D6DF05323945}" type="asst">
      <dgm:prSet phldrT="[Text]"/>
      <dgm:spPr/>
      <dgm:t>
        <a:bodyPr/>
        <a:lstStyle/>
        <a:p>
          <a:r>
            <a:rPr lang="en-US" dirty="0"/>
            <a:t>SLM</a:t>
          </a:r>
        </a:p>
      </dgm:t>
    </dgm:pt>
    <dgm:pt modelId="{326F0CA3-8E62-A247-9E2B-91B3B0B6A3CD}" type="parTrans" cxnId="{55C3D840-685E-554E-80B8-FF1B91F82E3C}">
      <dgm:prSet/>
      <dgm:spPr/>
      <dgm:t>
        <a:bodyPr/>
        <a:lstStyle/>
        <a:p>
          <a:endParaRPr lang="en-US"/>
        </a:p>
      </dgm:t>
    </dgm:pt>
    <dgm:pt modelId="{C95CAF89-6A07-3046-A99A-276873A45A19}" type="sibTrans" cxnId="{55C3D840-685E-554E-80B8-FF1B91F82E3C}">
      <dgm:prSet/>
      <dgm:spPr/>
      <dgm:t>
        <a:bodyPr/>
        <a:lstStyle/>
        <a:p>
          <a:endParaRPr lang="en-US"/>
        </a:p>
      </dgm:t>
    </dgm:pt>
    <dgm:pt modelId="{8DEBABA5-1728-8449-A8FF-4CB3DA09DF1F}" type="pres">
      <dgm:prSet presAssocID="{DFE1E11E-9B01-6541-978E-884904AA3D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6D93BCC-01EA-9944-BCFC-BDFE9D520BC5}" type="pres">
      <dgm:prSet presAssocID="{2CBCB35F-4935-1B43-9B91-C700149874FC}" presName="hierRoot1" presStyleCnt="0">
        <dgm:presLayoutVars>
          <dgm:hierBranch val="init"/>
        </dgm:presLayoutVars>
      </dgm:prSet>
      <dgm:spPr/>
    </dgm:pt>
    <dgm:pt modelId="{626EC131-5D35-3B40-A1AD-F759A66FDA56}" type="pres">
      <dgm:prSet presAssocID="{2CBCB35F-4935-1B43-9B91-C700149874FC}" presName="rootComposite1" presStyleCnt="0"/>
      <dgm:spPr/>
    </dgm:pt>
    <dgm:pt modelId="{665BDD9A-9960-2149-AF72-9378758A1051}" type="pres">
      <dgm:prSet presAssocID="{2CBCB35F-4935-1B43-9B91-C700149874FC}" presName="rootText1" presStyleLbl="node0" presStyleIdx="0" presStyleCnt="1">
        <dgm:presLayoutVars>
          <dgm:chPref val="3"/>
        </dgm:presLayoutVars>
      </dgm:prSet>
      <dgm:spPr/>
    </dgm:pt>
    <dgm:pt modelId="{F32C140F-2CC2-5B49-9BD7-3204AF7CFBD1}" type="pres">
      <dgm:prSet presAssocID="{2CBCB35F-4935-1B43-9B91-C700149874FC}" presName="rootConnector1" presStyleLbl="node1" presStyleIdx="0" presStyleCnt="0"/>
      <dgm:spPr/>
    </dgm:pt>
    <dgm:pt modelId="{4433B21A-98BB-D646-A060-DCB44D5E61CD}" type="pres">
      <dgm:prSet presAssocID="{2CBCB35F-4935-1B43-9B91-C700149874FC}" presName="hierChild2" presStyleCnt="0"/>
      <dgm:spPr/>
    </dgm:pt>
    <dgm:pt modelId="{01959022-A248-2A48-9B0C-89D659660D6F}" type="pres">
      <dgm:prSet presAssocID="{2CBCB35F-4935-1B43-9B91-C700149874FC}" presName="hierChild3" presStyleCnt="0"/>
      <dgm:spPr/>
    </dgm:pt>
    <dgm:pt modelId="{CE888C8C-6360-2641-B2E1-9A3DF7219F36}" type="pres">
      <dgm:prSet presAssocID="{B1D3CE62-B037-4C40-B746-11FBB2AD74A8}" presName="Name111" presStyleLbl="parChTrans1D2" presStyleIdx="0" presStyleCnt="2"/>
      <dgm:spPr/>
    </dgm:pt>
    <dgm:pt modelId="{3BE1C35F-1A0E-B942-870D-843B6C863890}" type="pres">
      <dgm:prSet presAssocID="{CDB00EE2-CEF9-4248-92B6-2570E5E35733}" presName="hierRoot3" presStyleCnt="0">
        <dgm:presLayoutVars>
          <dgm:hierBranch val="init"/>
        </dgm:presLayoutVars>
      </dgm:prSet>
      <dgm:spPr/>
    </dgm:pt>
    <dgm:pt modelId="{DEEFF89E-E450-A647-8942-BBC41F74BBCD}" type="pres">
      <dgm:prSet presAssocID="{CDB00EE2-CEF9-4248-92B6-2570E5E35733}" presName="rootComposite3" presStyleCnt="0"/>
      <dgm:spPr/>
    </dgm:pt>
    <dgm:pt modelId="{581F88FB-CB6A-AB46-95A0-465D6C26DF24}" type="pres">
      <dgm:prSet presAssocID="{CDB00EE2-CEF9-4248-92B6-2570E5E35733}" presName="rootText3" presStyleLbl="asst1" presStyleIdx="0" presStyleCnt="10">
        <dgm:presLayoutVars>
          <dgm:chPref val="3"/>
        </dgm:presLayoutVars>
      </dgm:prSet>
      <dgm:spPr/>
    </dgm:pt>
    <dgm:pt modelId="{415BEE28-DF80-9743-9A05-8D0E6A1B3895}" type="pres">
      <dgm:prSet presAssocID="{CDB00EE2-CEF9-4248-92B6-2570E5E35733}" presName="rootConnector3" presStyleLbl="asst1" presStyleIdx="0" presStyleCnt="10"/>
      <dgm:spPr/>
    </dgm:pt>
    <dgm:pt modelId="{8AD71CFF-E09E-D045-A23F-87F9A3371802}" type="pres">
      <dgm:prSet presAssocID="{CDB00EE2-CEF9-4248-92B6-2570E5E35733}" presName="hierChild6" presStyleCnt="0"/>
      <dgm:spPr/>
    </dgm:pt>
    <dgm:pt modelId="{6C791716-9594-724C-93B3-490143F23F8C}" type="pres">
      <dgm:prSet presAssocID="{CDB00EE2-CEF9-4248-92B6-2570E5E35733}" presName="hierChild7" presStyleCnt="0"/>
      <dgm:spPr/>
    </dgm:pt>
    <dgm:pt modelId="{37A79534-0FC6-5345-9665-35FD4108B4BA}" type="pres">
      <dgm:prSet presAssocID="{EB61B246-C28A-6446-B39B-9A0C61164BD0}" presName="Name111" presStyleLbl="parChTrans1D3" presStyleIdx="0" presStyleCnt="4"/>
      <dgm:spPr/>
    </dgm:pt>
    <dgm:pt modelId="{2E3BB19F-D44F-D747-B2EF-06BCB9738F2C}" type="pres">
      <dgm:prSet presAssocID="{3D4EC1BA-C468-8B44-98B9-7C72FA7E7065}" presName="hierRoot3" presStyleCnt="0">
        <dgm:presLayoutVars>
          <dgm:hierBranch val="init"/>
        </dgm:presLayoutVars>
      </dgm:prSet>
      <dgm:spPr/>
    </dgm:pt>
    <dgm:pt modelId="{C0134EBE-AEBD-BB44-96C3-C77A48074DFB}" type="pres">
      <dgm:prSet presAssocID="{3D4EC1BA-C468-8B44-98B9-7C72FA7E7065}" presName="rootComposite3" presStyleCnt="0"/>
      <dgm:spPr/>
    </dgm:pt>
    <dgm:pt modelId="{7C5044DE-1D28-D44D-839D-C7AB335A0770}" type="pres">
      <dgm:prSet presAssocID="{3D4EC1BA-C468-8B44-98B9-7C72FA7E7065}" presName="rootText3" presStyleLbl="asst1" presStyleIdx="1" presStyleCnt="10">
        <dgm:presLayoutVars>
          <dgm:chPref val="3"/>
        </dgm:presLayoutVars>
      </dgm:prSet>
      <dgm:spPr/>
    </dgm:pt>
    <dgm:pt modelId="{68FB5CA4-9668-1B41-97FB-6FBEECFB7574}" type="pres">
      <dgm:prSet presAssocID="{3D4EC1BA-C468-8B44-98B9-7C72FA7E7065}" presName="rootConnector3" presStyleLbl="asst1" presStyleIdx="1" presStyleCnt="10"/>
      <dgm:spPr/>
    </dgm:pt>
    <dgm:pt modelId="{59416FB1-09B9-2D4B-AE40-807680710361}" type="pres">
      <dgm:prSet presAssocID="{3D4EC1BA-C468-8B44-98B9-7C72FA7E7065}" presName="hierChild6" presStyleCnt="0"/>
      <dgm:spPr/>
    </dgm:pt>
    <dgm:pt modelId="{592C3EC3-49CA-5442-AA96-8B45BABB13EF}" type="pres">
      <dgm:prSet presAssocID="{3D4EC1BA-C468-8B44-98B9-7C72FA7E7065}" presName="hierChild7" presStyleCnt="0"/>
      <dgm:spPr/>
    </dgm:pt>
    <dgm:pt modelId="{9CEE8994-C397-0B48-920C-0E3BD6F632F0}" type="pres">
      <dgm:prSet presAssocID="{57CBA56C-8A25-5B4D-89D6-76DA7BF2A395}" presName="Name111" presStyleLbl="parChTrans1D3" presStyleIdx="1" presStyleCnt="4"/>
      <dgm:spPr/>
    </dgm:pt>
    <dgm:pt modelId="{271FCA20-1FF8-4F48-B52D-FFCA758584F1}" type="pres">
      <dgm:prSet presAssocID="{B53E2EFB-79EF-BE48-84B1-AE364BA6423B}" presName="hierRoot3" presStyleCnt="0">
        <dgm:presLayoutVars>
          <dgm:hierBranch val="init"/>
        </dgm:presLayoutVars>
      </dgm:prSet>
      <dgm:spPr/>
    </dgm:pt>
    <dgm:pt modelId="{AFA9E3B0-9C60-2D49-A1DF-C6B93A024A03}" type="pres">
      <dgm:prSet presAssocID="{B53E2EFB-79EF-BE48-84B1-AE364BA6423B}" presName="rootComposite3" presStyleCnt="0"/>
      <dgm:spPr/>
    </dgm:pt>
    <dgm:pt modelId="{14E1A6E3-6E44-9641-9D8C-DB8C6178D39F}" type="pres">
      <dgm:prSet presAssocID="{B53E2EFB-79EF-BE48-84B1-AE364BA6423B}" presName="rootText3" presStyleLbl="asst1" presStyleIdx="2" presStyleCnt="10">
        <dgm:presLayoutVars>
          <dgm:chPref val="3"/>
        </dgm:presLayoutVars>
      </dgm:prSet>
      <dgm:spPr/>
    </dgm:pt>
    <dgm:pt modelId="{9B714C97-7A92-044C-9A60-7B4B097338FC}" type="pres">
      <dgm:prSet presAssocID="{B53E2EFB-79EF-BE48-84B1-AE364BA6423B}" presName="rootConnector3" presStyleLbl="asst1" presStyleIdx="2" presStyleCnt="10"/>
      <dgm:spPr/>
    </dgm:pt>
    <dgm:pt modelId="{3F51BF46-F6C9-1442-87EA-41A472887623}" type="pres">
      <dgm:prSet presAssocID="{B53E2EFB-79EF-BE48-84B1-AE364BA6423B}" presName="hierChild6" presStyleCnt="0"/>
      <dgm:spPr/>
    </dgm:pt>
    <dgm:pt modelId="{B123B43D-2A43-5E47-A305-E42706EDCB25}" type="pres">
      <dgm:prSet presAssocID="{B53E2EFB-79EF-BE48-84B1-AE364BA6423B}" presName="hierChild7" presStyleCnt="0"/>
      <dgm:spPr/>
    </dgm:pt>
    <dgm:pt modelId="{344AD392-E859-6341-AC46-E5671D7F4146}" type="pres">
      <dgm:prSet presAssocID="{5F2560E9-3620-7146-B60E-A30374E13782}" presName="Name111" presStyleLbl="parChTrans1D4" presStyleIdx="0" presStyleCnt="4"/>
      <dgm:spPr/>
    </dgm:pt>
    <dgm:pt modelId="{396738EF-9049-554C-B181-2A7A33B23697}" type="pres">
      <dgm:prSet presAssocID="{24FB5C00-8733-704D-A90B-BA6B7758DA4A}" presName="hierRoot3" presStyleCnt="0">
        <dgm:presLayoutVars>
          <dgm:hierBranch val="init"/>
        </dgm:presLayoutVars>
      </dgm:prSet>
      <dgm:spPr/>
    </dgm:pt>
    <dgm:pt modelId="{566BC877-44CF-2745-8019-CDFEA1EEC9A3}" type="pres">
      <dgm:prSet presAssocID="{24FB5C00-8733-704D-A90B-BA6B7758DA4A}" presName="rootComposite3" presStyleCnt="0"/>
      <dgm:spPr/>
    </dgm:pt>
    <dgm:pt modelId="{9042B9B9-0C94-C64D-91BC-17998C6201C4}" type="pres">
      <dgm:prSet presAssocID="{24FB5C00-8733-704D-A90B-BA6B7758DA4A}" presName="rootText3" presStyleLbl="asst1" presStyleIdx="3" presStyleCnt="10">
        <dgm:presLayoutVars>
          <dgm:chPref val="3"/>
        </dgm:presLayoutVars>
      </dgm:prSet>
      <dgm:spPr/>
    </dgm:pt>
    <dgm:pt modelId="{A79E8D10-E60E-F24F-96BD-3035BD2A98CB}" type="pres">
      <dgm:prSet presAssocID="{24FB5C00-8733-704D-A90B-BA6B7758DA4A}" presName="rootConnector3" presStyleLbl="asst1" presStyleIdx="3" presStyleCnt="10"/>
      <dgm:spPr/>
    </dgm:pt>
    <dgm:pt modelId="{60066FD0-895F-DB47-B917-293AAAEBA0F5}" type="pres">
      <dgm:prSet presAssocID="{24FB5C00-8733-704D-A90B-BA6B7758DA4A}" presName="hierChild6" presStyleCnt="0"/>
      <dgm:spPr/>
    </dgm:pt>
    <dgm:pt modelId="{1E42DB3C-5560-8F48-B05A-1DB11FAE9819}" type="pres">
      <dgm:prSet presAssocID="{24FB5C00-8733-704D-A90B-BA6B7758DA4A}" presName="hierChild7" presStyleCnt="0"/>
      <dgm:spPr/>
    </dgm:pt>
    <dgm:pt modelId="{9714CF1E-AF08-F84C-A1B8-1CC3103FF771}" type="pres">
      <dgm:prSet presAssocID="{4F91E2D8-9D96-9849-9375-EF4A5C671F40}" presName="Name111" presStyleLbl="parChTrans1D4" presStyleIdx="1" presStyleCnt="4"/>
      <dgm:spPr/>
    </dgm:pt>
    <dgm:pt modelId="{72BD3742-6C3D-894C-8FB8-16B0933FC033}" type="pres">
      <dgm:prSet presAssocID="{9B1C2988-6DF3-F24E-A738-79FCF77D4C20}" presName="hierRoot3" presStyleCnt="0">
        <dgm:presLayoutVars>
          <dgm:hierBranch val="init"/>
        </dgm:presLayoutVars>
      </dgm:prSet>
      <dgm:spPr/>
    </dgm:pt>
    <dgm:pt modelId="{8C13C9C2-D874-5240-AD18-DA87EA16DEA7}" type="pres">
      <dgm:prSet presAssocID="{9B1C2988-6DF3-F24E-A738-79FCF77D4C20}" presName="rootComposite3" presStyleCnt="0"/>
      <dgm:spPr/>
    </dgm:pt>
    <dgm:pt modelId="{8783C78D-FA0C-9D48-A44C-CB228641A43C}" type="pres">
      <dgm:prSet presAssocID="{9B1C2988-6DF3-F24E-A738-79FCF77D4C20}" presName="rootText3" presStyleLbl="asst1" presStyleIdx="4" presStyleCnt="10">
        <dgm:presLayoutVars>
          <dgm:chPref val="3"/>
        </dgm:presLayoutVars>
      </dgm:prSet>
      <dgm:spPr/>
    </dgm:pt>
    <dgm:pt modelId="{CAC14597-B97F-B346-942A-EF8E93486D3A}" type="pres">
      <dgm:prSet presAssocID="{9B1C2988-6DF3-F24E-A738-79FCF77D4C20}" presName="rootConnector3" presStyleLbl="asst1" presStyleIdx="4" presStyleCnt="10"/>
      <dgm:spPr/>
    </dgm:pt>
    <dgm:pt modelId="{9DE58652-6282-0247-B686-457FB2C5B192}" type="pres">
      <dgm:prSet presAssocID="{9B1C2988-6DF3-F24E-A738-79FCF77D4C20}" presName="hierChild6" presStyleCnt="0"/>
      <dgm:spPr/>
    </dgm:pt>
    <dgm:pt modelId="{D84BB330-D026-9A4F-8783-398741BC055B}" type="pres">
      <dgm:prSet presAssocID="{9B1C2988-6DF3-F24E-A738-79FCF77D4C20}" presName="hierChild7" presStyleCnt="0"/>
      <dgm:spPr/>
    </dgm:pt>
    <dgm:pt modelId="{961A5296-0004-E340-B527-F9F4F9DE61D7}" type="pres">
      <dgm:prSet presAssocID="{61D7E9F8-8506-9443-9123-39A04C90CF2A}" presName="Name111" presStyleLbl="parChTrans1D2" presStyleIdx="1" presStyleCnt="2"/>
      <dgm:spPr/>
    </dgm:pt>
    <dgm:pt modelId="{45BAE0DF-A72D-E540-8E30-BB38A9DB961F}" type="pres">
      <dgm:prSet presAssocID="{3F856D86-2292-8B4A-9AC1-58E1DD9C428E}" presName="hierRoot3" presStyleCnt="0">
        <dgm:presLayoutVars>
          <dgm:hierBranch val="init"/>
        </dgm:presLayoutVars>
      </dgm:prSet>
      <dgm:spPr/>
    </dgm:pt>
    <dgm:pt modelId="{607D7059-6FD5-FF4B-984A-31C04FB9548B}" type="pres">
      <dgm:prSet presAssocID="{3F856D86-2292-8B4A-9AC1-58E1DD9C428E}" presName="rootComposite3" presStyleCnt="0"/>
      <dgm:spPr/>
    </dgm:pt>
    <dgm:pt modelId="{C08CBF1A-AE97-9D4B-8A3D-BD27D72760EE}" type="pres">
      <dgm:prSet presAssocID="{3F856D86-2292-8B4A-9AC1-58E1DD9C428E}" presName="rootText3" presStyleLbl="asst1" presStyleIdx="5" presStyleCnt="10">
        <dgm:presLayoutVars>
          <dgm:chPref val="3"/>
        </dgm:presLayoutVars>
      </dgm:prSet>
      <dgm:spPr/>
    </dgm:pt>
    <dgm:pt modelId="{CF2F5C06-104F-CA49-9A39-C1CDE360D252}" type="pres">
      <dgm:prSet presAssocID="{3F856D86-2292-8B4A-9AC1-58E1DD9C428E}" presName="rootConnector3" presStyleLbl="asst1" presStyleIdx="5" presStyleCnt="10"/>
      <dgm:spPr/>
    </dgm:pt>
    <dgm:pt modelId="{4335BABA-6701-E14C-B6F8-B46545827D6E}" type="pres">
      <dgm:prSet presAssocID="{3F856D86-2292-8B4A-9AC1-58E1DD9C428E}" presName="hierChild6" presStyleCnt="0"/>
      <dgm:spPr/>
    </dgm:pt>
    <dgm:pt modelId="{2C7E3348-D5A2-1140-B991-32B29B5D3901}" type="pres">
      <dgm:prSet presAssocID="{3F856D86-2292-8B4A-9AC1-58E1DD9C428E}" presName="hierChild7" presStyleCnt="0"/>
      <dgm:spPr/>
    </dgm:pt>
    <dgm:pt modelId="{CC07305A-F266-6F44-82A2-EF4F92BBAFB1}" type="pres">
      <dgm:prSet presAssocID="{0DCF7658-A784-7A44-8A1C-904646DF3960}" presName="Name111" presStyleLbl="parChTrans1D3" presStyleIdx="2" presStyleCnt="4"/>
      <dgm:spPr/>
    </dgm:pt>
    <dgm:pt modelId="{BC24F4B0-05E7-CA4F-B980-67F7A7F67386}" type="pres">
      <dgm:prSet presAssocID="{F8E4AC9D-79C1-FE45-B1C2-30CA16B04170}" presName="hierRoot3" presStyleCnt="0">
        <dgm:presLayoutVars>
          <dgm:hierBranch val="init"/>
        </dgm:presLayoutVars>
      </dgm:prSet>
      <dgm:spPr/>
    </dgm:pt>
    <dgm:pt modelId="{B29FDA67-B727-F440-8D4C-0DA5168EC571}" type="pres">
      <dgm:prSet presAssocID="{F8E4AC9D-79C1-FE45-B1C2-30CA16B04170}" presName="rootComposite3" presStyleCnt="0"/>
      <dgm:spPr/>
    </dgm:pt>
    <dgm:pt modelId="{C3FDBB08-1982-FA4A-8CE3-4FEC2EBF85A0}" type="pres">
      <dgm:prSet presAssocID="{F8E4AC9D-79C1-FE45-B1C2-30CA16B04170}" presName="rootText3" presStyleLbl="asst1" presStyleIdx="6" presStyleCnt="10">
        <dgm:presLayoutVars>
          <dgm:chPref val="3"/>
        </dgm:presLayoutVars>
      </dgm:prSet>
      <dgm:spPr/>
    </dgm:pt>
    <dgm:pt modelId="{6C5AA0DE-6F97-A64B-A594-CFFAC809CD5C}" type="pres">
      <dgm:prSet presAssocID="{F8E4AC9D-79C1-FE45-B1C2-30CA16B04170}" presName="rootConnector3" presStyleLbl="asst1" presStyleIdx="6" presStyleCnt="10"/>
      <dgm:spPr/>
    </dgm:pt>
    <dgm:pt modelId="{91DEE0A4-75AB-9C47-A557-3547EA6D3377}" type="pres">
      <dgm:prSet presAssocID="{F8E4AC9D-79C1-FE45-B1C2-30CA16B04170}" presName="hierChild6" presStyleCnt="0"/>
      <dgm:spPr/>
    </dgm:pt>
    <dgm:pt modelId="{D99B02BF-6151-1F48-8C52-1099C9282787}" type="pres">
      <dgm:prSet presAssocID="{F8E4AC9D-79C1-FE45-B1C2-30CA16B04170}" presName="hierChild7" presStyleCnt="0"/>
      <dgm:spPr/>
    </dgm:pt>
    <dgm:pt modelId="{81B1635F-E8A1-CF43-9CE4-910FA222F4CA}" type="pres">
      <dgm:prSet presAssocID="{1C17C7B4-F2C9-A547-9454-83E3C7AEEBC1}" presName="Name111" presStyleLbl="parChTrans1D3" presStyleIdx="3" presStyleCnt="4"/>
      <dgm:spPr/>
    </dgm:pt>
    <dgm:pt modelId="{5C66DD38-CFB3-314E-8227-FEB05E9E1723}" type="pres">
      <dgm:prSet presAssocID="{D3BFAF12-6876-DB45-A2B2-ED8DB50A9C29}" presName="hierRoot3" presStyleCnt="0">
        <dgm:presLayoutVars>
          <dgm:hierBranch val="init"/>
        </dgm:presLayoutVars>
      </dgm:prSet>
      <dgm:spPr/>
    </dgm:pt>
    <dgm:pt modelId="{DF76F09C-B62F-BA4E-B683-9BD3B725CB26}" type="pres">
      <dgm:prSet presAssocID="{D3BFAF12-6876-DB45-A2B2-ED8DB50A9C29}" presName="rootComposite3" presStyleCnt="0"/>
      <dgm:spPr/>
    </dgm:pt>
    <dgm:pt modelId="{A97E6F1B-4CC6-5842-8515-8DA3AFB0D6C1}" type="pres">
      <dgm:prSet presAssocID="{D3BFAF12-6876-DB45-A2B2-ED8DB50A9C29}" presName="rootText3" presStyleLbl="asst1" presStyleIdx="7" presStyleCnt="10">
        <dgm:presLayoutVars>
          <dgm:chPref val="3"/>
        </dgm:presLayoutVars>
      </dgm:prSet>
      <dgm:spPr/>
    </dgm:pt>
    <dgm:pt modelId="{D30D8830-8730-654B-8A57-6B16CE18AAB2}" type="pres">
      <dgm:prSet presAssocID="{D3BFAF12-6876-DB45-A2B2-ED8DB50A9C29}" presName="rootConnector3" presStyleLbl="asst1" presStyleIdx="7" presStyleCnt="10"/>
      <dgm:spPr/>
    </dgm:pt>
    <dgm:pt modelId="{8D23B142-5FF6-0F41-878D-ECFC332FF003}" type="pres">
      <dgm:prSet presAssocID="{D3BFAF12-6876-DB45-A2B2-ED8DB50A9C29}" presName="hierChild6" presStyleCnt="0"/>
      <dgm:spPr/>
    </dgm:pt>
    <dgm:pt modelId="{739434EB-7E92-6349-A892-B47A916B3D8C}" type="pres">
      <dgm:prSet presAssocID="{D3BFAF12-6876-DB45-A2B2-ED8DB50A9C29}" presName="hierChild7" presStyleCnt="0"/>
      <dgm:spPr/>
    </dgm:pt>
    <dgm:pt modelId="{7FB22DB9-37C1-B042-9551-2C5F6024FF33}" type="pres">
      <dgm:prSet presAssocID="{98EED773-17AB-1542-B437-B9CF69277E9D}" presName="Name111" presStyleLbl="parChTrans1D4" presStyleIdx="2" presStyleCnt="4"/>
      <dgm:spPr/>
    </dgm:pt>
    <dgm:pt modelId="{80096FD3-E7FC-944F-984D-8C5A797101E4}" type="pres">
      <dgm:prSet presAssocID="{A0354ABC-1961-1045-88B9-8F4FF2993A65}" presName="hierRoot3" presStyleCnt="0">
        <dgm:presLayoutVars>
          <dgm:hierBranch val="init"/>
        </dgm:presLayoutVars>
      </dgm:prSet>
      <dgm:spPr/>
    </dgm:pt>
    <dgm:pt modelId="{754FC61B-3D9C-AB45-87BB-9EFCC3715096}" type="pres">
      <dgm:prSet presAssocID="{A0354ABC-1961-1045-88B9-8F4FF2993A65}" presName="rootComposite3" presStyleCnt="0"/>
      <dgm:spPr/>
    </dgm:pt>
    <dgm:pt modelId="{136DF0C7-2D7F-DF49-85CB-28C22D158C66}" type="pres">
      <dgm:prSet presAssocID="{A0354ABC-1961-1045-88B9-8F4FF2993A65}" presName="rootText3" presStyleLbl="asst1" presStyleIdx="8" presStyleCnt="10">
        <dgm:presLayoutVars>
          <dgm:chPref val="3"/>
        </dgm:presLayoutVars>
      </dgm:prSet>
      <dgm:spPr/>
    </dgm:pt>
    <dgm:pt modelId="{6B3FC2FC-28C9-E541-8D1D-FDF71386934B}" type="pres">
      <dgm:prSet presAssocID="{A0354ABC-1961-1045-88B9-8F4FF2993A65}" presName="rootConnector3" presStyleLbl="asst1" presStyleIdx="8" presStyleCnt="10"/>
      <dgm:spPr/>
    </dgm:pt>
    <dgm:pt modelId="{91151C0E-213A-4A44-B216-2592CFEFC2FB}" type="pres">
      <dgm:prSet presAssocID="{A0354ABC-1961-1045-88B9-8F4FF2993A65}" presName="hierChild6" presStyleCnt="0"/>
      <dgm:spPr/>
    </dgm:pt>
    <dgm:pt modelId="{2F975174-695D-5D44-B2E3-5F0A83E5F731}" type="pres">
      <dgm:prSet presAssocID="{A0354ABC-1961-1045-88B9-8F4FF2993A65}" presName="hierChild7" presStyleCnt="0"/>
      <dgm:spPr/>
    </dgm:pt>
    <dgm:pt modelId="{AD0D1E4E-4DDD-E14D-8388-64152EE68D32}" type="pres">
      <dgm:prSet presAssocID="{326F0CA3-8E62-A247-9E2B-91B3B0B6A3CD}" presName="Name111" presStyleLbl="parChTrans1D4" presStyleIdx="3" presStyleCnt="4"/>
      <dgm:spPr/>
    </dgm:pt>
    <dgm:pt modelId="{B189339A-3674-3E4E-8568-208E7B64210C}" type="pres">
      <dgm:prSet presAssocID="{982CFB40-AC21-5447-AAD2-D6DF05323945}" presName="hierRoot3" presStyleCnt="0">
        <dgm:presLayoutVars>
          <dgm:hierBranch val="init"/>
        </dgm:presLayoutVars>
      </dgm:prSet>
      <dgm:spPr/>
    </dgm:pt>
    <dgm:pt modelId="{6F9E7457-A30A-0144-A275-E5F45A67138C}" type="pres">
      <dgm:prSet presAssocID="{982CFB40-AC21-5447-AAD2-D6DF05323945}" presName="rootComposite3" presStyleCnt="0"/>
      <dgm:spPr/>
    </dgm:pt>
    <dgm:pt modelId="{EDA4BB8A-F5AC-7547-B98D-11B45DD67740}" type="pres">
      <dgm:prSet presAssocID="{982CFB40-AC21-5447-AAD2-D6DF05323945}" presName="rootText3" presStyleLbl="asst1" presStyleIdx="9" presStyleCnt="10">
        <dgm:presLayoutVars>
          <dgm:chPref val="3"/>
        </dgm:presLayoutVars>
      </dgm:prSet>
      <dgm:spPr/>
    </dgm:pt>
    <dgm:pt modelId="{E0C68B1B-AD6C-8D48-A22A-EC2902970059}" type="pres">
      <dgm:prSet presAssocID="{982CFB40-AC21-5447-AAD2-D6DF05323945}" presName="rootConnector3" presStyleLbl="asst1" presStyleIdx="9" presStyleCnt="10"/>
      <dgm:spPr/>
    </dgm:pt>
    <dgm:pt modelId="{77CED697-B2DC-CC40-8E97-B2D9B9ED892F}" type="pres">
      <dgm:prSet presAssocID="{982CFB40-AC21-5447-AAD2-D6DF05323945}" presName="hierChild6" presStyleCnt="0"/>
      <dgm:spPr/>
    </dgm:pt>
    <dgm:pt modelId="{D9A5DB7A-21CB-984A-B744-9B67E2781E68}" type="pres">
      <dgm:prSet presAssocID="{982CFB40-AC21-5447-AAD2-D6DF05323945}" presName="hierChild7" presStyleCnt="0"/>
      <dgm:spPr/>
    </dgm:pt>
  </dgm:ptLst>
  <dgm:cxnLst>
    <dgm:cxn modelId="{42C9D702-5C1C-E94C-A7F2-4708B4CC758D}" type="presOf" srcId="{3D4EC1BA-C468-8B44-98B9-7C72FA7E7065}" destId="{7C5044DE-1D28-D44D-839D-C7AB335A0770}" srcOrd="0" destOrd="0" presId="urn:microsoft.com/office/officeart/2005/8/layout/orgChart1"/>
    <dgm:cxn modelId="{1BB86503-DE46-064C-AE21-725E5C4F4B67}" type="presOf" srcId="{A0354ABC-1961-1045-88B9-8F4FF2993A65}" destId="{6B3FC2FC-28C9-E541-8D1D-FDF71386934B}" srcOrd="1" destOrd="0" presId="urn:microsoft.com/office/officeart/2005/8/layout/orgChart1"/>
    <dgm:cxn modelId="{7F6C980F-CC2D-0548-B2B9-F0AAF317A55E}" type="presOf" srcId="{9B1C2988-6DF3-F24E-A738-79FCF77D4C20}" destId="{CAC14597-B97F-B346-942A-EF8E93486D3A}" srcOrd="1" destOrd="0" presId="urn:microsoft.com/office/officeart/2005/8/layout/orgChart1"/>
    <dgm:cxn modelId="{20608D17-BB0F-1B43-BA97-0D74ECF111A4}" srcId="{DFE1E11E-9B01-6541-978E-884904AA3DFA}" destId="{2CBCB35F-4935-1B43-9B91-C700149874FC}" srcOrd="0" destOrd="0" parTransId="{CD041731-5EFC-8345-B996-261FB7F32096}" sibTransId="{A52927D4-6DE6-6446-B91B-C7388B86E450}"/>
    <dgm:cxn modelId="{F384BD18-3B94-BB48-A682-B219AB313070}" type="presOf" srcId="{9B1C2988-6DF3-F24E-A738-79FCF77D4C20}" destId="{8783C78D-FA0C-9D48-A44C-CB228641A43C}" srcOrd="0" destOrd="0" presId="urn:microsoft.com/office/officeart/2005/8/layout/orgChart1"/>
    <dgm:cxn modelId="{9AED2D19-5784-E044-B4DA-7C9DF8992EAF}" type="presOf" srcId="{DFE1E11E-9B01-6541-978E-884904AA3DFA}" destId="{8DEBABA5-1728-8449-A8FF-4CB3DA09DF1F}" srcOrd="0" destOrd="0" presId="urn:microsoft.com/office/officeart/2005/8/layout/orgChart1"/>
    <dgm:cxn modelId="{AF0D3C1D-F3BB-354B-9ADE-CA1954567B00}" type="presOf" srcId="{CDB00EE2-CEF9-4248-92B6-2570E5E35733}" destId="{415BEE28-DF80-9743-9A05-8D0E6A1B3895}" srcOrd="1" destOrd="0" presId="urn:microsoft.com/office/officeart/2005/8/layout/orgChart1"/>
    <dgm:cxn modelId="{041F1026-704F-374F-BEDD-9E7C2C4AEC45}" type="presOf" srcId="{2CBCB35F-4935-1B43-9B91-C700149874FC}" destId="{665BDD9A-9960-2149-AF72-9378758A1051}" srcOrd="0" destOrd="0" presId="urn:microsoft.com/office/officeart/2005/8/layout/orgChart1"/>
    <dgm:cxn modelId="{8543003B-7951-1548-84E0-A146D0369D2A}" type="presOf" srcId="{3F856D86-2292-8B4A-9AC1-58E1DD9C428E}" destId="{CF2F5C06-104F-CA49-9A39-C1CDE360D252}" srcOrd="1" destOrd="0" presId="urn:microsoft.com/office/officeart/2005/8/layout/orgChart1"/>
    <dgm:cxn modelId="{CB872340-604D-DC47-8F8C-8B4BA590F140}" type="presOf" srcId="{F8E4AC9D-79C1-FE45-B1C2-30CA16B04170}" destId="{C3FDBB08-1982-FA4A-8CE3-4FEC2EBF85A0}" srcOrd="0" destOrd="0" presId="urn:microsoft.com/office/officeart/2005/8/layout/orgChart1"/>
    <dgm:cxn modelId="{DDE59B40-F8BF-C346-BC6A-36E1EDD84D59}" type="presOf" srcId="{982CFB40-AC21-5447-AAD2-D6DF05323945}" destId="{E0C68B1B-AD6C-8D48-A22A-EC2902970059}" srcOrd="1" destOrd="0" presId="urn:microsoft.com/office/officeart/2005/8/layout/orgChart1"/>
    <dgm:cxn modelId="{8D21B540-0BA2-D344-9A1F-06FB62DD4986}" type="presOf" srcId="{2CBCB35F-4935-1B43-9B91-C700149874FC}" destId="{F32C140F-2CC2-5B49-9BD7-3204AF7CFBD1}" srcOrd="1" destOrd="0" presId="urn:microsoft.com/office/officeart/2005/8/layout/orgChart1"/>
    <dgm:cxn modelId="{740EB740-B959-8247-9DB0-C091A21C46D2}" srcId="{B53E2EFB-79EF-BE48-84B1-AE364BA6423B}" destId="{9B1C2988-6DF3-F24E-A738-79FCF77D4C20}" srcOrd="1" destOrd="0" parTransId="{4F91E2D8-9D96-9849-9375-EF4A5C671F40}" sibTransId="{2BCC6916-BD4B-9A49-8FCD-87F40C742227}"/>
    <dgm:cxn modelId="{55C3D840-685E-554E-80B8-FF1B91F82E3C}" srcId="{D3BFAF12-6876-DB45-A2B2-ED8DB50A9C29}" destId="{982CFB40-AC21-5447-AAD2-D6DF05323945}" srcOrd="1" destOrd="0" parTransId="{326F0CA3-8E62-A247-9E2B-91B3B0B6A3CD}" sibTransId="{C95CAF89-6A07-3046-A99A-276873A45A19}"/>
    <dgm:cxn modelId="{14626441-1AD5-E44C-B1B7-95C909F1A0D0}" type="presOf" srcId="{24FB5C00-8733-704D-A90B-BA6B7758DA4A}" destId="{9042B9B9-0C94-C64D-91BC-17998C6201C4}" srcOrd="0" destOrd="0" presId="urn:microsoft.com/office/officeart/2005/8/layout/orgChart1"/>
    <dgm:cxn modelId="{A88A6A4B-D011-F549-AB81-CDA78D81C0B7}" type="presOf" srcId="{F8E4AC9D-79C1-FE45-B1C2-30CA16B04170}" destId="{6C5AA0DE-6F97-A64B-A594-CFFAC809CD5C}" srcOrd="1" destOrd="0" presId="urn:microsoft.com/office/officeart/2005/8/layout/orgChart1"/>
    <dgm:cxn modelId="{B0B52754-0BA8-3C4B-BC91-B6CD4E35BD2F}" type="presOf" srcId="{0DCF7658-A784-7A44-8A1C-904646DF3960}" destId="{CC07305A-F266-6F44-82A2-EF4F92BBAFB1}" srcOrd="0" destOrd="0" presId="urn:microsoft.com/office/officeart/2005/8/layout/orgChart1"/>
    <dgm:cxn modelId="{24429A54-BB5A-FA49-8A7B-0148275877DD}" type="presOf" srcId="{B53E2EFB-79EF-BE48-84B1-AE364BA6423B}" destId="{9B714C97-7A92-044C-9A60-7B4B097338FC}" srcOrd="1" destOrd="0" presId="urn:microsoft.com/office/officeart/2005/8/layout/orgChart1"/>
    <dgm:cxn modelId="{65CBE35B-0DA1-DB4F-AC14-485784BC110F}" type="presOf" srcId="{3D4EC1BA-C468-8B44-98B9-7C72FA7E7065}" destId="{68FB5CA4-9668-1B41-97FB-6FBEECFB7574}" srcOrd="1" destOrd="0" presId="urn:microsoft.com/office/officeart/2005/8/layout/orgChart1"/>
    <dgm:cxn modelId="{4FC99963-3E95-114E-BA22-D1F01F3D351D}" type="presOf" srcId="{D3BFAF12-6876-DB45-A2B2-ED8DB50A9C29}" destId="{A97E6F1B-4CC6-5842-8515-8DA3AFB0D6C1}" srcOrd="0" destOrd="0" presId="urn:microsoft.com/office/officeart/2005/8/layout/orgChart1"/>
    <dgm:cxn modelId="{8FBD3F65-0A03-B645-9467-767BBB39747A}" srcId="{2CBCB35F-4935-1B43-9B91-C700149874FC}" destId="{3F856D86-2292-8B4A-9AC1-58E1DD9C428E}" srcOrd="1" destOrd="0" parTransId="{61D7E9F8-8506-9443-9123-39A04C90CF2A}" sibTransId="{EF2B5EA3-C24E-CF49-AFA6-89222CC5ED5B}"/>
    <dgm:cxn modelId="{E81F7870-6DAB-2041-84B7-8A1FB79D2D24}" srcId="{CDB00EE2-CEF9-4248-92B6-2570E5E35733}" destId="{3D4EC1BA-C468-8B44-98B9-7C72FA7E7065}" srcOrd="0" destOrd="0" parTransId="{EB61B246-C28A-6446-B39B-9A0C61164BD0}" sibTransId="{CC4A90A3-947A-1143-9E8F-9C3EA42DABE2}"/>
    <dgm:cxn modelId="{605C5971-F7B6-7642-94DF-5E0D63017F96}" type="presOf" srcId="{1C17C7B4-F2C9-A547-9454-83E3C7AEEBC1}" destId="{81B1635F-E8A1-CF43-9CE4-910FA222F4CA}" srcOrd="0" destOrd="0" presId="urn:microsoft.com/office/officeart/2005/8/layout/orgChart1"/>
    <dgm:cxn modelId="{B13D077A-471A-7046-8320-2570DA899AA2}" srcId="{B53E2EFB-79EF-BE48-84B1-AE364BA6423B}" destId="{24FB5C00-8733-704D-A90B-BA6B7758DA4A}" srcOrd="0" destOrd="0" parTransId="{5F2560E9-3620-7146-B60E-A30374E13782}" sibTransId="{01427012-D957-CE45-AC06-0AFCF8DCCE57}"/>
    <dgm:cxn modelId="{17C7CF7B-55C3-684D-B648-E65E3D95A713}" type="presOf" srcId="{57CBA56C-8A25-5B4D-89D6-76DA7BF2A395}" destId="{9CEE8994-C397-0B48-920C-0E3BD6F632F0}" srcOrd="0" destOrd="0" presId="urn:microsoft.com/office/officeart/2005/8/layout/orgChart1"/>
    <dgm:cxn modelId="{F923EF81-30F6-1C4B-8589-5AFAF8986C7A}" type="presOf" srcId="{3F856D86-2292-8B4A-9AC1-58E1DD9C428E}" destId="{C08CBF1A-AE97-9D4B-8A3D-BD27D72760EE}" srcOrd="0" destOrd="0" presId="urn:microsoft.com/office/officeart/2005/8/layout/orgChart1"/>
    <dgm:cxn modelId="{47EE9286-5C7C-8645-8ADE-10310F685EFB}" type="presOf" srcId="{EB61B246-C28A-6446-B39B-9A0C61164BD0}" destId="{37A79534-0FC6-5345-9665-35FD4108B4BA}" srcOrd="0" destOrd="0" presId="urn:microsoft.com/office/officeart/2005/8/layout/orgChart1"/>
    <dgm:cxn modelId="{2B44AC8C-9D08-954E-A429-7316A3A17A1A}" type="presOf" srcId="{D3BFAF12-6876-DB45-A2B2-ED8DB50A9C29}" destId="{D30D8830-8730-654B-8A57-6B16CE18AAB2}" srcOrd="1" destOrd="0" presId="urn:microsoft.com/office/officeart/2005/8/layout/orgChart1"/>
    <dgm:cxn modelId="{A79FFD91-98DC-064B-B2C7-91ED7ED175C4}" srcId="{D3BFAF12-6876-DB45-A2B2-ED8DB50A9C29}" destId="{A0354ABC-1961-1045-88B9-8F4FF2993A65}" srcOrd="0" destOrd="0" parTransId="{98EED773-17AB-1542-B437-B9CF69277E9D}" sibTransId="{98359DB7-1660-5A48-92D4-F11BB51ECFC1}"/>
    <dgm:cxn modelId="{C120CFA1-7BD6-B148-8E43-0E9C47296CA3}" type="presOf" srcId="{326F0CA3-8E62-A247-9E2B-91B3B0B6A3CD}" destId="{AD0D1E4E-4DDD-E14D-8388-64152EE68D32}" srcOrd="0" destOrd="0" presId="urn:microsoft.com/office/officeart/2005/8/layout/orgChart1"/>
    <dgm:cxn modelId="{02F817A7-AE9B-A04A-8881-4130168FC883}" type="presOf" srcId="{24FB5C00-8733-704D-A90B-BA6B7758DA4A}" destId="{A79E8D10-E60E-F24F-96BD-3035BD2A98CB}" srcOrd="1" destOrd="0" presId="urn:microsoft.com/office/officeart/2005/8/layout/orgChart1"/>
    <dgm:cxn modelId="{B0B82EAA-EBC4-FF4B-9A8A-B777355BF92F}" type="presOf" srcId="{98EED773-17AB-1542-B437-B9CF69277E9D}" destId="{7FB22DB9-37C1-B042-9551-2C5F6024FF33}" srcOrd="0" destOrd="0" presId="urn:microsoft.com/office/officeart/2005/8/layout/orgChart1"/>
    <dgm:cxn modelId="{24FCF6AA-901C-1E4B-88E0-F42167615170}" type="presOf" srcId="{A0354ABC-1961-1045-88B9-8F4FF2993A65}" destId="{136DF0C7-2D7F-DF49-85CB-28C22D158C66}" srcOrd="0" destOrd="0" presId="urn:microsoft.com/office/officeart/2005/8/layout/orgChart1"/>
    <dgm:cxn modelId="{92F077AB-AEAA-C546-936F-15AC39D698F8}" type="presOf" srcId="{B1D3CE62-B037-4C40-B746-11FBB2AD74A8}" destId="{CE888C8C-6360-2641-B2E1-9A3DF7219F36}" srcOrd="0" destOrd="0" presId="urn:microsoft.com/office/officeart/2005/8/layout/orgChart1"/>
    <dgm:cxn modelId="{BB5F30B0-6E5D-0A42-A470-DFA972BF1DF1}" type="presOf" srcId="{CDB00EE2-CEF9-4248-92B6-2570E5E35733}" destId="{581F88FB-CB6A-AB46-95A0-465D6C26DF24}" srcOrd="0" destOrd="0" presId="urn:microsoft.com/office/officeart/2005/8/layout/orgChart1"/>
    <dgm:cxn modelId="{142C18B5-644C-3F45-9B22-0F5CDAD9E38C}" srcId="{3F856D86-2292-8B4A-9AC1-58E1DD9C428E}" destId="{D3BFAF12-6876-DB45-A2B2-ED8DB50A9C29}" srcOrd="1" destOrd="0" parTransId="{1C17C7B4-F2C9-A547-9454-83E3C7AEEBC1}" sibTransId="{510773A1-CDA8-814A-A1D5-99E43C4350B0}"/>
    <dgm:cxn modelId="{1C8CF2B9-E22B-8046-9C6A-9592AAE55CA5}" type="presOf" srcId="{61D7E9F8-8506-9443-9123-39A04C90CF2A}" destId="{961A5296-0004-E340-B527-F9F4F9DE61D7}" srcOrd="0" destOrd="0" presId="urn:microsoft.com/office/officeart/2005/8/layout/orgChart1"/>
    <dgm:cxn modelId="{B85404C2-2BDF-EE49-BF05-BCB5C9F992AF}" type="presOf" srcId="{4F91E2D8-9D96-9849-9375-EF4A5C671F40}" destId="{9714CF1E-AF08-F84C-A1B8-1CC3103FF771}" srcOrd="0" destOrd="0" presId="urn:microsoft.com/office/officeart/2005/8/layout/orgChart1"/>
    <dgm:cxn modelId="{637577C6-C350-DB41-97FD-BE92630F9107}" srcId="{CDB00EE2-CEF9-4248-92B6-2570E5E35733}" destId="{B53E2EFB-79EF-BE48-84B1-AE364BA6423B}" srcOrd="1" destOrd="0" parTransId="{57CBA56C-8A25-5B4D-89D6-76DA7BF2A395}" sibTransId="{7814074E-63BD-1644-8599-9315B9115721}"/>
    <dgm:cxn modelId="{3140CDCF-B604-264F-9CC5-DF7C12AE14F5}" type="presOf" srcId="{982CFB40-AC21-5447-AAD2-D6DF05323945}" destId="{EDA4BB8A-F5AC-7547-B98D-11B45DD67740}" srcOrd="0" destOrd="0" presId="urn:microsoft.com/office/officeart/2005/8/layout/orgChart1"/>
    <dgm:cxn modelId="{93895CE1-FA17-034A-8AAB-0987CEBBF20D}" srcId="{3F856D86-2292-8B4A-9AC1-58E1DD9C428E}" destId="{F8E4AC9D-79C1-FE45-B1C2-30CA16B04170}" srcOrd="0" destOrd="0" parTransId="{0DCF7658-A784-7A44-8A1C-904646DF3960}" sibTransId="{461AE270-620E-CF4C-AA8C-9BA0D5EFB0E0}"/>
    <dgm:cxn modelId="{E279B6E2-9D4A-A44F-AC48-06E092236A36}" type="presOf" srcId="{B53E2EFB-79EF-BE48-84B1-AE364BA6423B}" destId="{14E1A6E3-6E44-9641-9D8C-DB8C6178D39F}" srcOrd="0" destOrd="0" presId="urn:microsoft.com/office/officeart/2005/8/layout/orgChart1"/>
    <dgm:cxn modelId="{234B90E8-BF3D-3540-9B36-5BE806ECF971}" type="presOf" srcId="{5F2560E9-3620-7146-B60E-A30374E13782}" destId="{344AD392-E859-6341-AC46-E5671D7F4146}" srcOrd="0" destOrd="0" presId="urn:microsoft.com/office/officeart/2005/8/layout/orgChart1"/>
    <dgm:cxn modelId="{8A4C7DF1-5216-5249-8105-08959CF9C64B}" srcId="{2CBCB35F-4935-1B43-9B91-C700149874FC}" destId="{CDB00EE2-CEF9-4248-92B6-2570E5E35733}" srcOrd="0" destOrd="0" parTransId="{B1D3CE62-B037-4C40-B746-11FBB2AD74A8}" sibTransId="{54CB1B54-C454-BA49-9E98-9EBE77E32F55}"/>
    <dgm:cxn modelId="{E44DF5A3-4B33-6340-AD27-B1D9E98A019E}" type="presParOf" srcId="{8DEBABA5-1728-8449-A8FF-4CB3DA09DF1F}" destId="{B6D93BCC-01EA-9944-BCFC-BDFE9D520BC5}" srcOrd="0" destOrd="0" presId="urn:microsoft.com/office/officeart/2005/8/layout/orgChart1"/>
    <dgm:cxn modelId="{40E27900-C1F1-E845-A5EF-CF512D3B5072}" type="presParOf" srcId="{B6D93BCC-01EA-9944-BCFC-BDFE9D520BC5}" destId="{626EC131-5D35-3B40-A1AD-F759A66FDA56}" srcOrd="0" destOrd="0" presId="urn:microsoft.com/office/officeart/2005/8/layout/orgChart1"/>
    <dgm:cxn modelId="{EF4CF00D-34DF-E64F-80C7-82B20ACCE887}" type="presParOf" srcId="{626EC131-5D35-3B40-A1AD-F759A66FDA56}" destId="{665BDD9A-9960-2149-AF72-9378758A1051}" srcOrd="0" destOrd="0" presId="urn:microsoft.com/office/officeart/2005/8/layout/orgChart1"/>
    <dgm:cxn modelId="{662601CF-2CD7-624A-A43D-23F34B61DBE0}" type="presParOf" srcId="{626EC131-5D35-3B40-A1AD-F759A66FDA56}" destId="{F32C140F-2CC2-5B49-9BD7-3204AF7CFBD1}" srcOrd="1" destOrd="0" presId="urn:microsoft.com/office/officeart/2005/8/layout/orgChart1"/>
    <dgm:cxn modelId="{ACCAEEB2-5BB8-D94C-833B-C378C85508F4}" type="presParOf" srcId="{B6D93BCC-01EA-9944-BCFC-BDFE9D520BC5}" destId="{4433B21A-98BB-D646-A060-DCB44D5E61CD}" srcOrd="1" destOrd="0" presId="urn:microsoft.com/office/officeart/2005/8/layout/orgChart1"/>
    <dgm:cxn modelId="{0568F83E-7BD2-9046-A17E-54B2EFD716C6}" type="presParOf" srcId="{B6D93BCC-01EA-9944-BCFC-BDFE9D520BC5}" destId="{01959022-A248-2A48-9B0C-89D659660D6F}" srcOrd="2" destOrd="0" presId="urn:microsoft.com/office/officeart/2005/8/layout/orgChart1"/>
    <dgm:cxn modelId="{CF4FC0A2-F3FF-3347-ACFC-199E41A1D6F0}" type="presParOf" srcId="{01959022-A248-2A48-9B0C-89D659660D6F}" destId="{CE888C8C-6360-2641-B2E1-9A3DF7219F36}" srcOrd="0" destOrd="0" presId="urn:microsoft.com/office/officeart/2005/8/layout/orgChart1"/>
    <dgm:cxn modelId="{24A542D6-CCC3-7C44-B79B-5FD789A3B944}" type="presParOf" srcId="{01959022-A248-2A48-9B0C-89D659660D6F}" destId="{3BE1C35F-1A0E-B942-870D-843B6C863890}" srcOrd="1" destOrd="0" presId="urn:microsoft.com/office/officeart/2005/8/layout/orgChart1"/>
    <dgm:cxn modelId="{5E022793-27C6-1D47-ADD0-C7F93EEF982A}" type="presParOf" srcId="{3BE1C35F-1A0E-B942-870D-843B6C863890}" destId="{DEEFF89E-E450-A647-8942-BBC41F74BBCD}" srcOrd="0" destOrd="0" presId="urn:microsoft.com/office/officeart/2005/8/layout/orgChart1"/>
    <dgm:cxn modelId="{3A1342E0-623E-B24F-955F-DBAED6843C61}" type="presParOf" srcId="{DEEFF89E-E450-A647-8942-BBC41F74BBCD}" destId="{581F88FB-CB6A-AB46-95A0-465D6C26DF24}" srcOrd="0" destOrd="0" presId="urn:microsoft.com/office/officeart/2005/8/layout/orgChart1"/>
    <dgm:cxn modelId="{F4C255AC-C4DE-B840-B6DF-78838A1328AE}" type="presParOf" srcId="{DEEFF89E-E450-A647-8942-BBC41F74BBCD}" destId="{415BEE28-DF80-9743-9A05-8D0E6A1B3895}" srcOrd="1" destOrd="0" presId="urn:microsoft.com/office/officeart/2005/8/layout/orgChart1"/>
    <dgm:cxn modelId="{1F8F36DA-7790-BB41-A4D4-291A1603B15C}" type="presParOf" srcId="{3BE1C35F-1A0E-B942-870D-843B6C863890}" destId="{8AD71CFF-E09E-D045-A23F-87F9A3371802}" srcOrd="1" destOrd="0" presId="urn:microsoft.com/office/officeart/2005/8/layout/orgChart1"/>
    <dgm:cxn modelId="{9F6C81E3-DD17-C948-927F-E00D5DAA823B}" type="presParOf" srcId="{3BE1C35F-1A0E-B942-870D-843B6C863890}" destId="{6C791716-9594-724C-93B3-490143F23F8C}" srcOrd="2" destOrd="0" presId="urn:microsoft.com/office/officeart/2005/8/layout/orgChart1"/>
    <dgm:cxn modelId="{9BFBD7F8-79C0-3A43-B566-1E7784BF1855}" type="presParOf" srcId="{6C791716-9594-724C-93B3-490143F23F8C}" destId="{37A79534-0FC6-5345-9665-35FD4108B4BA}" srcOrd="0" destOrd="0" presId="urn:microsoft.com/office/officeart/2005/8/layout/orgChart1"/>
    <dgm:cxn modelId="{6AB03164-6976-E142-85B3-8A985D93583F}" type="presParOf" srcId="{6C791716-9594-724C-93B3-490143F23F8C}" destId="{2E3BB19F-D44F-D747-B2EF-06BCB9738F2C}" srcOrd="1" destOrd="0" presId="urn:microsoft.com/office/officeart/2005/8/layout/orgChart1"/>
    <dgm:cxn modelId="{F959930F-C44E-E046-91E0-4E0576DEAA3B}" type="presParOf" srcId="{2E3BB19F-D44F-D747-B2EF-06BCB9738F2C}" destId="{C0134EBE-AEBD-BB44-96C3-C77A48074DFB}" srcOrd="0" destOrd="0" presId="urn:microsoft.com/office/officeart/2005/8/layout/orgChart1"/>
    <dgm:cxn modelId="{C6D4DDF6-ECA4-AE4E-A7B8-3F1394A83236}" type="presParOf" srcId="{C0134EBE-AEBD-BB44-96C3-C77A48074DFB}" destId="{7C5044DE-1D28-D44D-839D-C7AB335A0770}" srcOrd="0" destOrd="0" presId="urn:microsoft.com/office/officeart/2005/8/layout/orgChart1"/>
    <dgm:cxn modelId="{67DDDEDD-DF6B-934C-9C57-26586BA3136D}" type="presParOf" srcId="{C0134EBE-AEBD-BB44-96C3-C77A48074DFB}" destId="{68FB5CA4-9668-1B41-97FB-6FBEECFB7574}" srcOrd="1" destOrd="0" presId="urn:microsoft.com/office/officeart/2005/8/layout/orgChart1"/>
    <dgm:cxn modelId="{5E50EA9C-AFB5-1042-885D-CD971808CB44}" type="presParOf" srcId="{2E3BB19F-D44F-D747-B2EF-06BCB9738F2C}" destId="{59416FB1-09B9-2D4B-AE40-807680710361}" srcOrd="1" destOrd="0" presId="urn:microsoft.com/office/officeart/2005/8/layout/orgChart1"/>
    <dgm:cxn modelId="{C8C9C657-6171-DC46-913D-F9649E2AF237}" type="presParOf" srcId="{2E3BB19F-D44F-D747-B2EF-06BCB9738F2C}" destId="{592C3EC3-49CA-5442-AA96-8B45BABB13EF}" srcOrd="2" destOrd="0" presId="urn:microsoft.com/office/officeart/2005/8/layout/orgChart1"/>
    <dgm:cxn modelId="{A304219E-589C-0D4E-8276-955DB12519F9}" type="presParOf" srcId="{6C791716-9594-724C-93B3-490143F23F8C}" destId="{9CEE8994-C397-0B48-920C-0E3BD6F632F0}" srcOrd="2" destOrd="0" presId="urn:microsoft.com/office/officeart/2005/8/layout/orgChart1"/>
    <dgm:cxn modelId="{A749F118-CF2F-8E42-9032-BAF40A3F51C9}" type="presParOf" srcId="{6C791716-9594-724C-93B3-490143F23F8C}" destId="{271FCA20-1FF8-4F48-B52D-FFCA758584F1}" srcOrd="3" destOrd="0" presId="urn:microsoft.com/office/officeart/2005/8/layout/orgChart1"/>
    <dgm:cxn modelId="{F6D682C0-7815-544B-BDE2-575B3ED88D1E}" type="presParOf" srcId="{271FCA20-1FF8-4F48-B52D-FFCA758584F1}" destId="{AFA9E3B0-9C60-2D49-A1DF-C6B93A024A03}" srcOrd="0" destOrd="0" presId="urn:microsoft.com/office/officeart/2005/8/layout/orgChart1"/>
    <dgm:cxn modelId="{45023951-1BE6-9A47-8DE7-18532A2C1B80}" type="presParOf" srcId="{AFA9E3B0-9C60-2D49-A1DF-C6B93A024A03}" destId="{14E1A6E3-6E44-9641-9D8C-DB8C6178D39F}" srcOrd="0" destOrd="0" presId="urn:microsoft.com/office/officeart/2005/8/layout/orgChart1"/>
    <dgm:cxn modelId="{FF3D12DA-C1FD-A24E-AA85-BECB5F194F3A}" type="presParOf" srcId="{AFA9E3B0-9C60-2D49-A1DF-C6B93A024A03}" destId="{9B714C97-7A92-044C-9A60-7B4B097338FC}" srcOrd="1" destOrd="0" presId="urn:microsoft.com/office/officeart/2005/8/layout/orgChart1"/>
    <dgm:cxn modelId="{8930AC09-C22B-A945-AE52-11B9CA0BB314}" type="presParOf" srcId="{271FCA20-1FF8-4F48-B52D-FFCA758584F1}" destId="{3F51BF46-F6C9-1442-87EA-41A472887623}" srcOrd="1" destOrd="0" presId="urn:microsoft.com/office/officeart/2005/8/layout/orgChart1"/>
    <dgm:cxn modelId="{39030528-8FD0-E04A-BEE8-98209D12AFDE}" type="presParOf" srcId="{271FCA20-1FF8-4F48-B52D-FFCA758584F1}" destId="{B123B43D-2A43-5E47-A305-E42706EDCB25}" srcOrd="2" destOrd="0" presId="urn:microsoft.com/office/officeart/2005/8/layout/orgChart1"/>
    <dgm:cxn modelId="{DC5C7AE6-52C4-8A41-8A24-CECF20F1DFA1}" type="presParOf" srcId="{B123B43D-2A43-5E47-A305-E42706EDCB25}" destId="{344AD392-E859-6341-AC46-E5671D7F4146}" srcOrd="0" destOrd="0" presId="urn:microsoft.com/office/officeart/2005/8/layout/orgChart1"/>
    <dgm:cxn modelId="{DAF1BAA0-DC30-7C4F-9759-D56DC4DA7142}" type="presParOf" srcId="{B123B43D-2A43-5E47-A305-E42706EDCB25}" destId="{396738EF-9049-554C-B181-2A7A33B23697}" srcOrd="1" destOrd="0" presId="urn:microsoft.com/office/officeart/2005/8/layout/orgChart1"/>
    <dgm:cxn modelId="{F6C04B05-5672-364A-9BAE-831C0FEB3F4E}" type="presParOf" srcId="{396738EF-9049-554C-B181-2A7A33B23697}" destId="{566BC877-44CF-2745-8019-CDFEA1EEC9A3}" srcOrd="0" destOrd="0" presId="urn:microsoft.com/office/officeart/2005/8/layout/orgChart1"/>
    <dgm:cxn modelId="{B018BCB6-45E3-6744-AC73-86CBD8FE9C20}" type="presParOf" srcId="{566BC877-44CF-2745-8019-CDFEA1EEC9A3}" destId="{9042B9B9-0C94-C64D-91BC-17998C6201C4}" srcOrd="0" destOrd="0" presId="urn:microsoft.com/office/officeart/2005/8/layout/orgChart1"/>
    <dgm:cxn modelId="{6C50FED6-87EB-6842-B158-0DCC84853E28}" type="presParOf" srcId="{566BC877-44CF-2745-8019-CDFEA1EEC9A3}" destId="{A79E8D10-E60E-F24F-96BD-3035BD2A98CB}" srcOrd="1" destOrd="0" presId="urn:microsoft.com/office/officeart/2005/8/layout/orgChart1"/>
    <dgm:cxn modelId="{E13801A9-33C0-F243-9094-5FE3B760F891}" type="presParOf" srcId="{396738EF-9049-554C-B181-2A7A33B23697}" destId="{60066FD0-895F-DB47-B917-293AAAEBA0F5}" srcOrd="1" destOrd="0" presId="urn:microsoft.com/office/officeart/2005/8/layout/orgChart1"/>
    <dgm:cxn modelId="{EB3CAFDE-5C15-DE4F-899D-64EE34E53A11}" type="presParOf" srcId="{396738EF-9049-554C-B181-2A7A33B23697}" destId="{1E42DB3C-5560-8F48-B05A-1DB11FAE9819}" srcOrd="2" destOrd="0" presId="urn:microsoft.com/office/officeart/2005/8/layout/orgChart1"/>
    <dgm:cxn modelId="{80C1502D-0F0C-8B44-8860-87CA63ED34B9}" type="presParOf" srcId="{B123B43D-2A43-5E47-A305-E42706EDCB25}" destId="{9714CF1E-AF08-F84C-A1B8-1CC3103FF771}" srcOrd="2" destOrd="0" presId="urn:microsoft.com/office/officeart/2005/8/layout/orgChart1"/>
    <dgm:cxn modelId="{541037A5-A5AD-D944-B3DB-25620D316EC1}" type="presParOf" srcId="{B123B43D-2A43-5E47-A305-E42706EDCB25}" destId="{72BD3742-6C3D-894C-8FB8-16B0933FC033}" srcOrd="3" destOrd="0" presId="urn:microsoft.com/office/officeart/2005/8/layout/orgChart1"/>
    <dgm:cxn modelId="{5AE34F25-0600-AA44-9DCA-CF7DBD9C208B}" type="presParOf" srcId="{72BD3742-6C3D-894C-8FB8-16B0933FC033}" destId="{8C13C9C2-D874-5240-AD18-DA87EA16DEA7}" srcOrd="0" destOrd="0" presId="urn:microsoft.com/office/officeart/2005/8/layout/orgChart1"/>
    <dgm:cxn modelId="{1313D3DD-BF4B-2D4A-A799-8A88F7F07B96}" type="presParOf" srcId="{8C13C9C2-D874-5240-AD18-DA87EA16DEA7}" destId="{8783C78D-FA0C-9D48-A44C-CB228641A43C}" srcOrd="0" destOrd="0" presId="urn:microsoft.com/office/officeart/2005/8/layout/orgChart1"/>
    <dgm:cxn modelId="{479A066A-BD31-A644-8E61-F4D910399387}" type="presParOf" srcId="{8C13C9C2-D874-5240-AD18-DA87EA16DEA7}" destId="{CAC14597-B97F-B346-942A-EF8E93486D3A}" srcOrd="1" destOrd="0" presId="urn:microsoft.com/office/officeart/2005/8/layout/orgChart1"/>
    <dgm:cxn modelId="{610364BB-5967-814C-9839-470F199956C6}" type="presParOf" srcId="{72BD3742-6C3D-894C-8FB8-16B0933FC033}" destId="{9DE58652-6282-0247-B686-457FB2C5B192}" srcOrd="1" destOrd="0" presId="urn:microsoft.com/office/officeart/2005/8/layout/orgChart1"/>
    <dgm:cxn modelId="{EA5CC201-81CF-3F45-AF72-444D84739E33}" type="presParOf" srcId="{72BD3742-6C3D-894C-8FB8-16B0933FC033}" destId="{D84BB330-D026-9A4F-8783-398741BC055B}" srcOrd="2" destOrd="0" presId="urn:microsoft.com/office/officeart/2005/8/layout/orgChart1"/>
    <dgm:cxn modelId="{C3FFEA27-9AAE-0E4F-AE8F-F40637944C9C}" type="presParOf" srcId="{01959022-A248-2A48-9B0C-89D659660D6F}" destId="{961A5296-0004-E340-B527-F9F4F9DE61D7}" srcOrd="2" destOrd="0" presId="urn:microsoft.com/office/officeart/2005/8/layout/orgChart1"/>
    <dgm:cxn modelId="{3CB10441-6F77-EC41-8A8E-983160C24EEC}" type="presParOf" srcId="{01959022-A248-2A48-9B0C-89D659660D6F}" destId="{45BAE0DF-A72D-E540-8E30-BB38A9DB961F}" srcOrd="3" destOrd="0" presId="urn:microsoft.com/office/officeart/2005/8/layout/orgChart1"/>
    <dgm:cxn modelId="{31A92E0C-0D2F-E842-B353-3CEA058F25F8}" type="presParOf" srcId="{45BAE0DF-A72D-E540-8E30-BB38A9DB961F}" destId="{607D7059-6FD5-FF4B-984A-31C04FB9548B}" srcOrd="0" destOrd="0" presId="urn:microsoft.com/office/officeart/2005/8/layout/orgChart1"/>
    <dgm:cxn modelId="{1E5996F0-E04C-4F4E-947A-AD5166C0C4DD}" type="presParOf" srcId="{607D7059-6FD5-FF4B-984A-31C04FB9548B}" destId="{C08CBF1A-AE97-9D4B-8A3D-BD27D72760EE}" srcOrd="0" destOrd="0" presId="urn:microsoft.com/office/officeart/2005/8/layout/orgChart1"/>
    <dgm:cxn modelId="{366AB81E-9C04-5649-93D1-D65140E715AF}" type="presParOf" srcId="{607D7059-6FD5-FF4B-984A-31C04FB9548B}" destId="{CF2F5C06-104F-CA49-9A39-C1CDE360D252}" srcOrd="1" destOrd="0" presId="urn:microsoft.com/office/officeart/2005/8/layout/orgChart1"/>
    <dgm:cxn modelId="{3E8CC278-0951-6440-BD65-96D47D928885}" type="presParOf" srcId="{45BAE0DF-A72D-E540-8E30-BB38A9DB961F}" destId="{4335BABA-6701-E14C-B6F8-B46545827D6E}" srcOrd="1" destOrd="0" presId="urn:microsoft.com/office/officeart/2005/8/layout/orgChart1"/>
    <dgm:cxn modelId="{285CE18C-2E2C-5C45-A6D6-1C45A92D8C4D}" type="presParOf" srcId="{45BAE0DF-A72D-E540-8E30-BB38A9DB961F}" destId="{2C7E3348-D5A2-1140-B991-32B29B5D3901}" srcOrd="2" destOrd="0" presId="urn:microsoft.com/office/officeart/2005/8/layout/orgChart1"/>
    <dgm:cxn modelId="{554661F5-D935-3C42-926F-F0FEA9D4D7D2}" type="presParOf" srcId="{2C7E3348-D5A2-1140-B991-32B29B5D3901}" destId="{CC07305A-F266-6F44-82A2-EF4F92BBAFB1}" srcOrd="0" destOrd="0" presId="urn:microsoft.com/office/officeart/2005/8/layout/orgChart1"/>
    <dgm:cxn modelId="{F76C1125-DDE2-9E4A-9D09-7317156A2F69}" type="presParOf" srcId="{2C7E3348-D5A2-1140-B991-32B29B5D3901}" destId="{BC24F4B0-05E7-CA4F-B980-67F7A7F67386}" srcOrd="1" destOrd="0" presId="urn:microsoft.com/office/officeart/2005/8/layout/orgChart1"/>
    <dgm:cxn modelId="{539B7E54-FC5E-2C45-9FBC-C141DA925924}" type="presParOf" srcId="{BC24F4B0-05E7-CA4F-B980-67F7A7F67386}" destId="{B29FDA67-B727-F440-8D4C-0DA5168EC571}" srcOrd="0" destOrd="0" presId="urn:microsoft.com/office/officeart/2005/8/layout/orgChart1"/>
    <dgm:cxn modelId="{0BE588C9-3205-5343-9BF0-8A72D2FC7933}" type="presParOf" srcId="{B29FDA67-B727-F440-8D4C-0DA5168EC571}" destId="{C3FDBB08-1982-FA4A-8CE3-4FEC2EBF85A0}" srcOrd="0" destOrd="0" presId="urn:microsoft.com/office/officeart/2005/8/layout/orgChart1"/>
    <dgm:cxn modelId="{5A3AF9C3-8153-F64C-B9F7-EA986CE783E5}" type="presParOf" srcId="{B29FDA67-B727-F440-8D4C-0DA5168EC571}" destId="{6C5AA0DE-6F97-A64B-A594-CFFAC809CD5C}" srcOrd="1" destOrd="0" presId="urn:microsoft.com/office/officeart/2005/8/layout/orgChart1"/>
    <dgm:cxn modelId="{D9A6452C-0633-B845-8DF1-EDD588EC46CC}" type="presParOf" srcId="{BC24F4B0-05E7-CA4F-B980-67F7A7F67386}" destId="{91DEE0A4-75AB-9C47-A557-3547EA6D3377}" srcOrd="1" destOrd="0" presId="urn:microsoft.com/office/officeart/2005/8/layout/orgChart1"/>
    <dgm:cxn modelId="{22285276-1226-6D48-88FC-9B892DA9D671}" type="presParOf" srcId="{BC24F4B0-05E7-CA4F-B980-67F7A7F67386}" destId="{D99B02BF-6151-1F48-8C52-1099C9282787}" srcOrd="2" destOrd="0" presId="urn:microsoft.com/office/officeart/2005/8/layout/orgChart1"/>
    <dgm:cxn modelId="{7536D3BA-0507-234D-8D23-D54F8BEB90FA}" type="presParOf" srcId="{2C7E3348-D5A2-1140-B991-32B29B5D3901}" destId="{81B1635F-E8A1-CF43-9CE4-910FA222F4CA}" srcOrd="2" destOrd="0" presId="urn:microsoft.com/office/officeart/2005/8/layout/orgChart1"/>
    <dgm:cxn modelId="{D49DE664-B75E-7541-B06D-40813249AEEB}" type="presParOf" srcId="{2C7E3348-D5A2-1140-B991-32B29B5D3901}" destId="{5C66DD38-CFB3-314E-8227-FEB05E9E1723}" srcOrd="3" destOrd="0" presId="urn:microsoft.com/office/officeart/2005/8/layout/orgChart1"/>
    <dgm:cxn modelId="{A22B27CC-088D-1B4E-AC34-3EF016CB3A86}" type="presParOf" srcId="{5C66DD38-CFB3-314E-8227-FEB05E9E1723}" destId="{DF76F09C-B62F-BA4E-B683-9BD3B725CB26}" srcOrd="0" destOrd="0" presId="urn:microsoft.com/office/officeart/2005/8/layout/orgChart1"/>
    <dgm:cxn modelId="{33F55517-09E5-6342-A58D-20E07787D105}" type="presParOf" srcId="{DF76F09C-B62F-BA4E-B683-9BD3B725CB26}" destId="{A97E6F1B-4CC6-5842-8515-8DA3AFB0D6C1}" srcOrd="0" destOrd="0" presId="urn:microsoft.com/office/officeart/2005/8/layout/orgChart1"/>
    <dgm:cxn modelId="{4EC8FAFB-4FEB-8440-A39E-6600DD50141A}" type="presParOf" srcId="{DF76F09C-B62F-BA4E-B683-9BD3B725CB26}" destId="{D30D8830-8730-654B-8A57-6B16CE18AAB2}" srcOrd="1" destOrd="0" presId="urn:microsoft.com/office/officeart/2005/8/layout/orgChart1"/>
    <dgm:cxn modelId="{F9F9E584-AE0F-E949-BF04-1A5AD1A12FB7}" type="presParOf" srcId="{5C66DD38-CFB3-314E-8227-FEB05E9E1723}" destId="{8D23B142-5FF6-0F41-878D-ECFC332FF003}" srcOrd="1" destOrd="0" presId="urn:microsoft.com/office/officeart/2005/8/layout/orgChart1"/>
    <dgm:cxn modelId="{A330DEFC-4A37-3643-92E9-B94E8EF46871}" type="presParOf" srcId="{5C66DD38-CFB3-314E-8227-FEB05E9E1723}" destId="{739434EB-7E92-6349-A892-B47A916B3D8C}" srcOrd="2" destOrd="0" presId="urn:microsoft.com/office/officeart/2005/8/layout/orgChart1"/>
    <dgm:cxn modelId="{CD27BE4E-773C-E848-81EC-147B7D9C9C3A}" type="presParOf" srcId="{739434EB-7E92-6349-A892-B47A916B3D8C}" destId="{7FB22DB9-37C1-B042-9551-2C5F6024FF33}" srcOrd="0" destOrd="0" presId="urn:microsoft.com/office/officeart/2005/8/layout/orgChart1"/>
    <dgm:cxn modelId="{4F5B8854-65DA-C443-B996-549F90317825}" type="presParOf" srcId="{739434EB-7E92-6349-A892-B47A916B3D8C}" destId="{80096FD3-E7FC-944F-984D-8C5A797101E4}" srcOrd="1" destOrd="0" presId="urn:microsoft.com/office/officeart/2005/8/layout/orgChart1"/>
    <dgm:cxn modelId="{95A29011-C70D-B04F-976F-0D1D6806E1E1}" type="presParOf" srcId="{80096FD3-E7FC-944F-984D-8C5A797101E4}" destId="{754FC61B-3D9C-AB45-87BB-9EFCC3715096}" srcOrd="0" destOrd="0" presId="urn:microsoft.com/office/officeart/2005/8/layout/orgChart1"/>
    <dgm:cxn modelId="{BECDA4AC-445B-004C-B462-E5F422B43D80}" type="presParOf" srcId="{754FC61B-3D9C-AB45-87BB-9EFCC3715096}" destId="{136DF0C7-2D7F-DF49-85CB-28C22D158C66}" srcOrd="0" destOrd="0" presId="urn:microsoft.com/office/officeart/2005/8/layout/orgChart1"/>
    <dgm:cxn modelId="{1DD5AB66-8163-5843-AE0D-DC90E16C78E6}" type="presParOf" srcId="{754FC61B-3D9C-AB45-87BB-9EFCC3715096}" destId="{6B3FC2FC-28C9-E541-8D1D-FDF71386934B}" srcOrd="1" destOrd="0" presId="urn:microsoft.com/office/officeart/2005/8/layout/orgChart1"/>
    <dgm:cxn modelId="{9B5435CD-7D82-934E-BB77-5260E2FD0086}" type="presParOf" srcId="{80096FD3-E7FC-944F-984D-8C5A797101E4}" destId="{91151C0E-213A-4A44-B216-2592CFEFC2FB}" srcOrd="1" destOrd="0" presId="urn:microsoft.com/office/officeart/2005/8/layout/orgChart1"/>
    <dgm:cxn modelId="{B30E9F99-953B-B347-B2CB-AE4ADE5AFC69}" type="presParOf" srcId="{80096FD3-E7FC-944F-984D-8C5A797101E4}" destId="{2F975174-695D-5D44-B2E3-5F0A83E5F731}" srcOrd="2" destOrd="0" presId="urn:microsoft.com/office/officeart/2005/8/layout/orgChart1"/>
    <dgm:cxn modelId="{2D0475AE-9E98-384B-8069-99E5E3F5EA14}" type="presParOf" srcId="{739434EB-7E92-6349-A892-B47A916B3D8C}" destId="{AD0D1E4E-4DDD-E14D-8388-64152EE68D32}" srcOrd="2" destOrd="0" presId="urn:microsoft.com/office/officeart/2005/8/layout/orgChart1"/>
    <dgm:cxn modelId="{C7193276-117B-154A-93B9-2A9A8B483A3A}" type="presParOf" srcId="{739434EB-7E92-6349-A892-B47A916B3D8C}" destId="{B189339A-3674-3E4E-8568-208E7B64210C}" srcOrd="3" destOrd="0" presId="urn:microsoft.com/office/officeart/2005/8/layout/orgChart1"/>
    <dgm:cxn modelId="{EDD75ACD-52C7-BC43-8E3E-6192408E3F4F}" type="presParOf" srcId="{B189339A-3674-3E4E-8568-208E7B64210C}" destId="{6F9E7457-A30A-0144-A275-E5F45A67138C}" srcOrd="0" destOrd="0" presId="urn:microsoft.com/office/officeart/2005/8/layout/orgChart1"/>
    <dgm:cxn modelId="{78775682-89BA-774E-94C0-545700B23671}" type="presParOf" srcId="{6F9E7457-A30A-0144-A275-E5F45A67138C}" destId="{EDA4BB8A-F5AC-7547-B98D-11B45DD67740}" srcOrd="0" destOrd="0" presId="urn:microsoft.com/office/officeart/2005/8/layout/orgChart1"/>
    <dgm:cxn modelId="{908CC6C2-323C-574F-9264-7F200B534001}" type="presParOf" srcId="{6F9E7457-A30A-0144-A275-E5F45A67138C}" destId="{E0C68B1B-AD6C-8D48-A22A-EC2902970059}" srcOrd="1" destOrd="0" presId="urn:microsoft.com/office/officeart/2005/8/layout/orgChart1"/>
    <dgm:cxn modelId="{F568A203-79C4-8B44-BB31-2516C99C55C2}" type="presParOf" srcId="{B189339A-3674-3E4E-8568-208E7B64210C}" destId="{77CED697-B2DC-CC40-8E97-B2D9B9ED892F}" srcOrd="1" destOrd="0" presId="urn:microsoft.com/office/officeart/2005/8/layout/orgChart1"/>
    <dgm:cxn modelId="{629E5C01-E66D-724C-BF39-64ACDA060E6F}" type="presParOf" srcId="{B189339A-3674-3E4E-8568-208E7B64210C}" destId="{D9A5DB7A-21CB-984A-B744-9B67E2781E6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4A029-B22D-0045-99CB-A9144D2DC2AB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Define Scenario</a:t>
          </a:r>
        </a:p>
      </dsp:txBody>
      <dsp:txXfrm>
        <a:off x="40127" y="1605038"/>
        <a:ext cx="1949441" cy="1141260"/>
      </dsp:txXfrm>
    </dsp:sp>
    <dsp:sp modelId="{B9AC62AF-D4C1-FC4C-86D6-1640FE512516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27119" y="2025346"/>
        <a:ext cx="299835" cy="300644"/>
      </dsp:txXfrm>
    </dsp:sp>
    <dsp:sp modelId="{EF42A1AF-135B-754D-9140-C3AEC1918E15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Gather Inputs</a:t>
          </a:r>
        </a:p>
      </dsp:txBody>
      <dsp:txXfrm>
        <a:off x="2868761" y="1605038"/>
        <a:ext cx="1949441" cy="1141260"/>
      </dsp:txXfrm>
    </dsp:sp>
    <dsp:sp modelId="{996AD461-55F6-3548-A65C-5B050D6A2C41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055754" y="2025346"/>
        <a:ext cx="299835" cy="300644"/>
      </dsp:txXfrm>
    </dsp:sp>
    <dsp:sp modelId="{6455342B-D208-6D45-AB97-3CB0A9B08AA9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Run Simulations</a:t>
          </a:r>
        </a:p>
      </dsp:txBody>
      <dsp:txXfrm>
        <a:off x="5697396" y="1605038"/>
        <a:ext cx="1949441" cy="1141260"/>
      </dsp:txXfrm>
    </dsp:sp>
    <dsp:sp modelId="{FAA5B5D5-2061-E34D-8D39-88A7EA8D014D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84389" y="2025346"/>
        <a:ext cx="299835" cy="300644"/>
      </dsp:txXfrm>
    </dsp:sp>
    <dsp:sp modelId="{6DEAA37F-9789-7B4A-95C6-EC52EDF9AA31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Report</a:t>
          </a:r>
        </a:p>
      </dsp:txBody>
      <dsp:txXfrm>
        <a:off x="8526031" y="1605038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4A029-B22D-0045-99CB-A9144D2DC2AB}">
      <dsp:nvSpPr>
        <dsp:cNvPr id="0" name=""/>
        <dsp:cNvSpPr/>
      </dsp:nvSpPr>
      <dsp:spPr>
        <a:xfrm>
          <a:off x="5134" y="1314136"/>
          <a:ext cx="1591716" cy="1723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Scenarios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Create Templates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Update Scenarios</a:t>
          </a:r>
        </a:p>
      </dsp:txBody>
      <dsp:txXfrm>
        <a:off x="51754" y="1360756"/>
        <a:ext cx="1498476" cy="1629824"/>
      </dsp:txXfrm>
    </dsp:sp>
    <dsp:sp modelId="{B9AC62AF-D4C1-FC4C-86D6-1640FE512516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56023" y="2057245"/>
        <a:ext cx="236210" cy="236847"/>
      </dsp:txXfrm>
    </dsp:sp>
    <dsp:sp modelId="{EF42A1AF-135B-754D-9140-C3AEC1918E15}">
      <dsp:nvSpPr>
        <dsp:cNvPr id="0" name=""/>
        <dsp:cNvSpPr/>
      </dsp:nvSpPr>
      <dsp:spPr>
        <a:xfrm>
          <a:off x="2233538" y="1314136"/>
          <a:ext cx="1591716" cy="1723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Gather Inputs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Generate Materials</a:t>
          </a:r>
        </a:p>
      </dsp:txBody>
      <dsp:txXfrm>
        <a:off x="2280158" y="1360756"/>
        <a:ext cx="1498476" cy="1629824"/>
      </dsp:txXfrm>
    </dsp:sp>
    <dsp:sp modelId="{996AD461-55F6-3548-A65C-5B050D6A2C41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84426" y="2057245"/>
        <a:ext cx="236210" cy="236847"/>
      </dsp:txXfrm>
    </dsp:sp>
    <dsp:sp modelId="{972820C7-7197-7243-BC2C-6F4D399397EF}">
      <dsp:nvSpPr>
        <dsp:cNvPr id="0" name=""/>
        <dsp:cNvSpPr/>
      </dsp:nvSpPr>
      <dsp:spPr>
        <a:xfrm>
          <a:off x="4461941" y="1314136"/>
          <a:ext cx="1591716" cy="1723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Quantitative Scenarios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Map Inputs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Prepare Scenarios</a:t>
          </a:r>
        </a:p>
      </dsp:txBody>
      <dsp:txXfrm>
        <a:off x="4508561" y="1360756"/>
        <a:ext cx="1498476" cy="1629824"/>
      </dsp:txXfrm>
    </dsp:sp>
    <dsp:sp modelId="{0B3BBDB0-E593-CA4B-8A30-B276AAD70996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212830" y="2057245"/>
        <a:ext cx="236210" cy="236847"/>
      </dsp:txXfrm>
    </dsp:sp>
    <dsp:sp modelId="{6455342B-D208-6D45-AB97-3CB0A9B08AA9}">
      <dsp:nvSpPr>
        <dsp:cNvPr id="0" name=""/>
        <dsp:cNvSpPr/>
      </dsp:nvSpPr>
      <dsp:spPr>
        <a:xfrm>
          <a:off x="6690345" y="1314136"/>
          <a:ext cx="1591716" cy="1723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Simulations</a:t>
          </a:r>
        </a:p>
      </dsp:txBody>
      <dsp:txXfrm>
        <a:off x="6736965" y="1360756"/>
        <a:ext cx="1498476" cy="1629824"/>
      </dsp:txXfrm>
    </dsp:sp>
    <dsp:sp modelId="{FAA5B5D5-2061-E34D-8D39-88A7EA8D014D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441233" y="2057245"/>
        <a:ext cx="236210" cy="236847"/>
      </dsp:txXfrm>
    </dsp:sp>
    <dsp:sp modelId="{6DEAA37F-9789-7B4A-95C6-EC52EDF9AA31}">
      <dsp:nvSpPr>
        <dsp:cNvPr id="0" name=""/>
        <dsp:cNvSpPr/>
      </dsp:nvSpPr>
      <dsp:spPr>
        <a:xfrm>
          <a:off x="8918748" y="1314136"/>
          <a:ext cx="1591716" cy="1723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Report</a:t>
          </a:r>
        </a:p>
      </dsp:txBody>
      <dsp:txXfrm>
        <a:off x="8965368" y="1360756"/>
        <a:ext cx="1498476" cy="1629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4A029-B22D-0045-99CB-A9144D2DC2AB}">
      <dsp:nvSpPr>
        <dsp:cNvPr id="0" name=""/>
        <dsp:cNvSpPr/>
      </dsp:nvSpPr>
      <dsp:spPr>
        <a:xfrm>
          <a:off x="0" y="1380452"/>
          <a:ext cx="1314449" cy="1590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 Scenarios</a:t>
          </a:r>
        </a:p>
      </dsp:txBody>
      <dsp:txXfrm>
        <a:off x="38499" y="1418951"/>
        <a:ext cx="1237451" cy="1513435"/>
      </dsp:txXfrm>
    </dsp:sp>
    <dsp:sp modelId="{B9AC62AF-D4C1-FC4C-86D6-1640FE512516}">
      <dsp:nvSpPr>
        <dsp:cNvPr id="0" name=""/>
        <dsp:cNvSpPr/>
      </dsp:nvSpPr>
      <dsp:spPr>
        <a:xfrm>
          <a:off x="1445895" y="2012677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45895" y="2077874"/>
        <a:ext cx="195064" cy="195589"/>
      </dsp:txXfrm>
    </dsp:sp>
    <dsp:sp modelId="{EF42A1AF-135B-754D-9140-C3AEC1918E15}">
      <dsp:nvSpPr>
        <dsp:cNvPr id="0" name=""/>
        <dsp:cNvSpPr/>
      </dsp:nvSpPr>
      <dsp:spPr>
        <a:xfrm>
          <a:off x="1840230" y="1380452"/>
          <a:ext cx="1314449" cy="1590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Gather Inputs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Generate Materials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Run Interviews</a:t>
          </a:r>
        </a:p>
      </dsp:txBody>
      <dsp:txXfrm>
        <a:off x="1878729" y="1418951"/>
        <a:ext cx="1237451" cy="1513435"/>
      </dsp:txXfrm>
    </dsp:sp>
    <dsp:sp modelId="{996AD461-55F6-3548-A65C-5B050D6A2C41}">
      <dsp:nvSpPr>
        <dsp:cNvPr id="0" name=""/>
        <dsp:cNvSpPr/>
      </dsp:nvSpPr>
      <dsp:spPr>
        <a:xfrm>
          <a:off x="3286125" y="2012677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86125" y="2077874"/>
        <a:ext cx="195064" cy="195589"/>
      </dsp:txXfrm>
    </dsp:sp>
    <dsp:sp modelId="{FF56E9A0-8C8E-344C-A80B-17D7303B6CA7}">
      <dsp:nvSpPr>
        <dsp:cNvPr id="0" name=""/>
        <dsp:cNvSpPr/>
      </dsp:nvSpPr>
      <dsp:spPr>
        <a:xfrm>
          <a:off x="3680460" y="1380452"/>
          <a:ext cx="1314449" cy="1590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Fit Parameters</a:t>
          </a:r>
        </a:p>
      </dsp:txBody>
      <dsp:txXfrm>
        <a:off x="3718959" y="1418951"/>
        <a:ext cx="1237451" cy="1513435"/>
      </dsp:txXfrm>
    </dsp:sp>
    <dsp:sp modelId="{CAE5D756-EF17-3344-B9C5-8907D2E83384}">
      <dsp:nvSpPr>
        <dsp:cNvPr id="0" name=""/>
        <dsp:cNvSpPr/>
      </dsp:nvSpPr>
      <dsp:spPr>
        <a:xfrm>
          <a:off x="5126355" y="2012677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26355" y="2077874"/>
        <a:ext cx="195064" cy="195589"/>
      </dsp:txXfrm>
    </dsp:sp>
    <dsp:sp modelId="{972820C7-7197-7243-BC2C-6F4D399397EF}">
      <dsp:nvSpPr>
        <dsp:cNvPr id="0" name=""/>
        <dsp:cNvSpPr/>
      </dsp:nvSpPr>
      <dsp:spPr>
        <a:xfrm>
          <a:off x="5520690" y="1380452"/>
          <a:ext cx="1314449" cy="1590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Quantitative Scenarios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Combine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Prepare Scenarios</a:t>
          </a:r>
        </a:p>
      </dsp:txBody>
      <dsp:txXfrm>
        <a:off x="5559189" y="1418951"/>
        <a:ext cx="1237451" cy="1513435"/>
      </dsp:txXfrm>
    </dsp:sp>
    <dsp:sp modelId="{0B3BBDB0-E593-CA4B-8A30-B276AAD70996}">
      <dsp:nvSpPr>
        <dsp:cNvPr id="0" name=""/>
        <dsp:cNvSpPr/>
      </dsp:nvSpPr>
      <dsp:spPr>
        <a:xfrm>
          <a:off x="6966585" y="2012677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66585" y="2077874"/>
        <a:ext cx="195064" cy="195589"/>
      </dsp:txXfrm>
    </dsp:sp>
    <dsp:sp modelId="{6455342B-D208-6D45-AB97-3CB0A9B08AA9}">
      <dsp:nvSpPr>
        <dsp:cNvPr id="0" name=""/>
        <dsp:cNvSpPr/>
      </dsp:nvSpPr>
      <dsp:spPr>
        <a:xfrm>
          <a:off x="7360920" y="1380452"/>
          <a:ext cx="1314449" cy="1590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 Simulations</a:t>
          </a:r>
        </a:p>
      </dsp:txBody>
      <dsp:txXfrm>
        <a:off x="7399419" y="1418951"/>
        <a:ext cx="1237451" cy="1513435"/>
      </dsp:txXfrm>
    </dsp:sp>
    <dsp:sp modelId="{FAA5B5D5-2061-E34D-8D39-88A7EA8D014D}">
      <dsp:nvSpPr>
        <dsp:cNvPr id="0" name=""/>
        <dsp:cNvSpPr/>
      </dsp:nvSpPr>
      <dsp:spPr>
        <a:xfrm>
          <a:off x="8806814" y="2012677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6814" y="2077874"/>
        <a:ext cx="195064" cy="195589"/>
      </dsp:txXfrm>
    </dsp:sp>
    <dsp:sp modelId="{6DEAA37F-9789-7B4A-95C6-EC52EDF9AA31}">
      <dsp:nvSpPr>
        <dsp:cNvPr id="0" name=""/>
        <dsp:cNvSpPr/>
      </dsp:nvSpPr>
      <dsp:spPr>
        <a:xfrm>
          <a:off x="9201149" y="1380452"/>
          <a:ext cx="1314449" cy="1590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Report</a:t>
          </a:r>
        </a:p>
      </dsp:txBody>
      <dsp:txXfrm>
        <a:off x="9239648" y="1418951"/>
        <a:ext cx="1237451" cy="15134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D1E4E-4DDD-E14D-8388-64152EE68D32}">
      <dsp:nvSpPr>
        <dsp:cNvPr id="0" name=""/>
        <dsp:cNvSpPr/>
      </dsp:nvSpPr>
      <dsp:spPr>
        <a:xfrm>
          <a:off x="8865124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56516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22DB9-37C1-B042-9551-2C5F6024FF33}">
      <dsp:nvSpPr>
        <dsp:cNvPr id="0" name=""/>
        <dsp:cNvSpPr/>
      </dsp:nvSpPr>
      <dsp:spPr>
        <a:xfrm>
          <a:off x="8708608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1635F-E8A1-CF43-9CE4-910FA222F4CA}">
      <dsp:nvSpPr>
        <dsp:cNvPr id="0" name=""/>
        <dsp:cNvSpPr/>
      </dsp:nvSpPr>
      <dsp:spPr>
        <a:xfrm>
          <a:off x="7061462" y="2019152"/>
          <a:ext cx="1058347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058347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7305A-F266-6F44-82A2-EF4F92BBAFB1}">
      <dsp:nvSpPr>
        <dsp:cNvPr id="0" name=""/>
        <dsp:cNvSpPr/>
      </dsp:nvSpPr>
      <dsp:spPr>
        <a:xfrm>
          <a:off x="6904946" y="2019152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A5296-0004-E340-B527-F9F4F9DE61D7}">
      <dsp:nvSpPr>
        <dsp:cNvPr id="0" name=""/>
        <dsp:cNvSpPr/>
      </dsp:nvSpPr>
      <dsp:spPr>
        <a:xfrm>
          <a:off x="5257800" y="960805"/>
          <a:ext cx="1058347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058347" y="6856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4CF1E-AF08-F84C-A1B8-1CC3103FF771}">
      <dsp:nvSpPr>
        <dsp:cNvPr id="0" name=""/>
        <dsp:cNvSpPr/>
      </dsp:nvSpPr>
      <dsp:spPr>
        <a:xfrm>
          <a:off x="3454137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56516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AD392-E859-6341-AC46-E5671D7F4146}">
      <dsp:nvSpPr>
        <dsp:cNvPr id="0" name=""/>
        <dsp:cNvSpPr/>
      </dsp:nvSpPr>
      <dsp:spPr>
        <a:xfrm>
          <a:off x="3297621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E8994-C397-0B48-920C-0E3BD6F632F0}">
      <dsp:nvSpPr>
        <dsp:cNvPr id="0" name=""/>
        <dsp:cNvSpPr/>
      </dsp:nvSpPr>
      <dsp:spPr>
        <a:xfrm>
          <a:off x="1650475" y="2019152"/>
          <a:ext cx="1058347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058347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79534-0FC6-5345-9665-35FD4108B4BA}">
      <dsp:nvSpPr>
        <dsp:cNvPr id="0" name=""/>
        <dsp:cNvSpPr/>
      </dsp:nvSpPr>
      <dsp:spPr>
        <a:xfrm>
          <a:off x="1493959" y="2019152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88C8C-6360-2641-B2E1-9A3DF7219F36}">
      <dsp:nvSpPr>
        <dsp:cNvPr id="0" name=""/>
        <dsp:cNvSpPr/>
      </dsp:nvSpPr>
      <dsp:spPr>
        <a:xfrm>
          <a:off x="2395790" y="960805"/>
          <a:ext cx="2862009" cy="685689"/>
        </a:xfrm>
        <a:custGeom>
          <a:avLst/>
          <a:gdLst/>
          <a:ahLst/>
          <a:cxnLst/>
          <a:rect l="0" t="0" r="0" b="0"/>
          <a:pathLst>
            <a:path>
              <a:moveTo>
                <a:pt x="2862009" y="0"/>
              </a:moveTo>
              <a:lnTo>
                <a:pt x="2862009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BDD9A-9960-2149-AF72-9378758A1051}">
      <dsp:nvSpPr>
        <dsp:cNvPr id="0" name=""/>
        <dsp:cNvSpPr/>
      </dsp:nvSpPr>
      <dsp:spPr>
        <a:xfrm>
          <a:off x="4512485" y="215490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RISK</a:t>
          </a:r>
        </a:p>
      </dsp:txBody>
      <dsp:txXfrm>
        <a:off x="4512485" y="215490"/>
        <a:ext cx="1490629" cy="745314"/>
      </dsp:txXfrm>
    </dsp:sp>
    <dsp:sp modelId="{581F88FB-CB6A-AB46-95A0-465D6C26DF24}">
      <dsp:nvSpPr>
        <dsp:cNvPr id="0" name=""/>
        <dsp:cNvSpPr/>
      </dsp:nvSpPr>
      <dsp:spPr>
        <a:xfrm>
          <a:off x="905160" y="1273837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LEF</a:t>
          </a:r>
        </a:p>
      </dsp:txBody>
      <dsp:txXfrm>
        <a:off x="905160" y="1273837"/>
        <a:ext cx="1490629" cy="745314"/>
      </dsp:txXfrm>
    </dsp:sp>
    <dsp:sp modelId="{7C5044DE-1D28-D44D-839D-C7AB335A0770}">
      <dsp:nvSpPr>
        <dsp:cNvPr id="0" name=""/>
        <dsp:cNvSpPr/>
      </dsp:nvSpPr>
      <dsp:spPr>
        <a:xfrm>
          <a:off x="3329" y="2332185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TEF</a:t>
          </a:r>
        </a:p>
      </dsp:txBody>
      <dsp:txXfrm>
        <a:off x="3329" y="2332185"/>
        <a:ext cx="1490629" cy="745314"/>
      </dsp:txXfrm>
    </dsp:sp>
    <dsp:sp modelId="{14E1A6E3-6E44-9641-9D8C-DB8C6178D39F}">
      <dsp:nvSpPr>
        <dsp:cNvPr id="0" name=""/>
        <dsp:cNvSpPr/>
      </dsp:nvSpPr>
      <dsp:spPr>
        <a:xfrm>
          <a:off x="2708822" y="2332185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VULN</a:t>
          </a:r>
        </a:p>
      </dsp:txBody>
      <dsp:txXfrm>
        <a:off x="2708822" y="2332185"/>
        <a:ext cx="1490629" cy="745314"/>
      </dsp:txXfrm>
    </dsp:sp>
    <dsp:sp modelId="{9042B9B9-0C94-C64D-91BC-17998C6201C4}">
      <dsp:nvSpPr>
        <dsp:cNvPr id="0" name=""/>
        <dsp:cNvSpPr/>
      </dsp:nvSpPr>
      <dsp:spPr>
        <a:xfrm>
          <a:off x="1806991" y="3390532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TC</a:t>
          </a:r>
        </a:p>
      </dsp:txBody>
      <dsp:txXfrm>
        <a:off x="1806991" y="3390532"/>
        <a:ext cx="1490629" cy="745314"/>
      </dsp:txXfrm>
    </dsp:sp>
    <dsp:sp modelId="{8783C78D-FA0C-9D48-A44C-CB228641A43C}">
      <dsp:nvSpPr>
        <dsp:cNvPr id="0" name=""/>
        <dsp:cNvSpPr/>
      </dsp:nvSpPr>
      <dsp:spPr>
        <a:xfrm>
          <a:off x="3610653" y="3390532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DIFF</a:t>
          </a:r>
        </a:p>
      </dsp:txBody>
      <dsp:txXfrm>
        <a:off x="3610653" y="3390532"/>
        <a:ext cx="1490629" cy="745314"/>
      </dsp:txXfrm>
    </dsp:sp>
    <dsp:sp modelId="{C08CBF1A-AE97-9D4B-8A3D-BD27D72760EE}">
      <dsp:nvSpPr>
        <dsp:cNvPr id="0" name=""/>
        <dsp:cNvSpPr/>
      </dsp:nvSpPr>
      <dsp:spPr>
        <a:xfrm>
          <a:off x="6316147" y="1273837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LM</a:t>
          </a:r>
        </a:p>
      </dsp:txBody>
      <dsp:txXfrm>
        <a:off x="6316147" y="1273837"/>
        <a:ext cx="1490629" cy="745314"/>
      </dsp:txXfrm>
    </dsp:sp>
    <dsp:sp modelId="{C3FDBB08-1982-FA4A-8CE3-4FEC2EBF85A0}">
      <dsp:nvSpPr>
        <dsp:cNvPr id="0" name=""/>
        <dsp:cNvSpPr/>
      </dsp:nvSpPr>
      <dsp:spPr>
        <a:xfrm>
          <a:off x="5414316" y="2332185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PLM</a:t>
          </a:r>
        </a:p>
      </dsp:txBody>
      <dsp:txXfrm>
        <a:off x="5414316" y="2332185"/>
        <a:ext cx="1490629" cy="745314"/>
      </dsp:txXfrm>
    </dsp:sp>
    <dsp:sp modelId="{A97E6F1B-4CC6-5842-8515-8DA3AFB0D6C1}">
      <dsp:nvSpPr>
        <dsp:cNvPr id="0" name=""/>
        <dsp:cNvSpPr/>
      </dsp:nvSpPr>
      <dsp:spPr>
        <a:xfrm>
          <a:off x="8119809" y="2332185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SR</a:t>
          </a:r>
        </a:p>
      </dsp:txBody>
      <dsp:txXfrm>
        <a:off x="8119809" y="2332185"/>
        <a:ext cx="1490629" cy="745314"/>
      </dsp:txXfrm>
    </dsp:sp>
    <dsp:sp modelId="{136DF0C7-2D7F-DF49-85CB-28C22D158C66}">
      <dsp:nvSpPr>
        <dsp:cNvPr id="0" name=""/>
        <dsp:cNvSpPr/>
      </dsp:nvSpPr>
      <dsp:spPr>
        <a:xfrm>
          <a:off x="7217978" y="3390532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SLEF</a:t>
          </a:r>
        </a:p>
      </dsp:txBody>
      <dsp:txXfrm>
        <a:off x="7217978" y="3390532"/>
        <a:ext cx="1490629" cy="745314"/>
      </dsp:txXfrm>
    </dsp:sp>
    <dsp:sp modelId="{EDA4BB8A-F5AC-7547-B98D-11B45DD67740}">
      <dsp:nvSpPr>
        <dsp:cNvPr id="0" name=""/>
        <dsp:cNvSpPr/>
      </dsp:nvSpPr>
      <dsp:spPr>
        <a:xfrm>
          <a:off x="9021640" y="3390532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SLM</a:t>
          </a:r>
        </a:p>
      </dsp:txBody>
      <dsp:txXfrm>
        <a:off x="9021640" y="3390532"/>
        <a:ext cx="1490629" cy="7453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D1E4E-4DDD-E14D-8388-64152EE68D32}">
      <dsp:nvSpPr>
        <dsp:cNvPr id="0" name=""/>
        <dsp:cNvSpPr/>
      </dsp:nvSpPr>
      <dsp:spPr>
        <a:xfrm>
          <a:off x="8865124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56516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B22DB9-37C1-B042-9551-2C5F6024FF33}">
      <dsp:nvSpPr>
        <dsp:cNvPr id="0" name=""/>
        <dsp:cNvSpPr/>
      </dsp:nvSpPr>
      <dsp:spPr>
        <a:xfrm>
          <a:off x="8708608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1635F-E8A1-CF43-9CE4-910FA222F4CA}">
      <dsp:nvSpPr>
        <dsp:cNvPr id="0" name=""/>
        <dsp:cNvSpPr/>
      </dsp:nvSpPr>
      <dsp:spPr>
        <a:xfrm>
          <a:off x="7061462" y="2019152"/>
          <a:ext cx="1058347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058347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7305A-F266-6F44-82A2-EF4F92BBAFB1}">
      <dsp:nvSpPr>
        <dsp:cNvPr id="0" name=""/>
        <dsp:cNvSpPr/>
      </dsp:nvSpPr>
      <dsp:spPr>
        <a:xfrm>
          <a:off x="6904946" y="2019152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A5296-0004-E340-B527-F9F4F9DE61D7}">
      <dsp:nvSpPr>
        <dsp:cNvPr id="0" name=""/>
        <dsp:cNvSpPr/>
      </dsp:nvSpPr>
      <dsp:spPr>
        <a:xfrm>
          <a:off x="5257800" y="960805"/>
          <a:ext cx="1058347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058347" y="6856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4CF1E-AF08-F84C-A1B8-1CC3103FF771}">
      <dsp:nvSpPr>
        <dsp:cNvPr id="0" name=""/>
        <dsp:cNvSpPr/>
      </dsp:nvSpPr>
      <dsp:spPr>
        <a:xfrm>
          <a:off x="3454137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56516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AD392-E859-6341-AC46-E5671D7F4146}">
      <dsp:nvSpPr>
        <dsp:cNvPr id="0" name=""/>
        <dsp:cNvSpPr/>
      </dsp:nvSpPr>
      <dsp:spPr>
        <a:xfrm>
          <a:off x="3297621" y="3077500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E8994-C397-0B48-920C-0E3BD6F632F0}">
      <dsp:nvSpPr>
        <dsp:cNvPr id="0" name=""/>
        <dsp:cNvSpPr/>
      </dsp:nvSpPr>
      <dsp:spPr>
        <a:xfrm>
          <a:off x="1650475" y="2019152"/>
          <a:ext cx="1058347" cy="685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689"/>
              </a:lnTo>
              <a:lnTo>
                <a:pt x="1058347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79534-0FC6-5345-9665-35FD4108B4BA}">
      <dsp:nvSpPr>
        <dsp:cNvPr id="0" name=""/>
        <dsp:cNvSpPr/>
      </dsp:nvSpPr>
      <dsp:spPr>
        <a:xfrm>
          <a:off x="1493959" y="2019152"/>
          <a:ext cx="156516" cy="685689"/>
        </a:xfrm>
        <a:custGeom>
          <a:avLst/>
          <a:gdLst/>
          <a:ahLst/>
          <a:cxnLst/>
          <a:rect l="0" t="0" r="0" b="0"/>
          <a:pathLst>
            <a:path>
              <a:moveTo>
                <a:pt x="156516" y="0"/>
              </a:moveTo>
              <a:lnTo>
                <a:pt x="156516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88C8C-6360-2641-B2E1-9A3DF7219F36}">
      <dsp:nvSpPr>
        <dsp:cNvPr id="0" name=""/>
        <dsp:cNvSpPr/>
      </dsp:nvSpPr>
      <dsp:spPr>
        <a:xfrm>
          <a:off x="2395790" y="960805"/>
          <a:ext cx="2862009" cy="685689"/>
        </a:xfrm>
        <a:custGeom>
          <a:avLst/>
          <a:gdLst/>
          <a:ahLst/>
          <a:cxnLst/>
          <a:rect l="0" t="0" r="0" b="0"/>
          <a:pathLst>
            <a:path>
              <a:moveTo>
                <a:pt x="2862009" y="0"/>
              </a:moveTo>
              <a:lnTo>
                <a:pt x="2862009" y="685689"/>
              </a:lnTo>
              <a:lnTo>
                <a:pt x="0" y="6856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BDD9A-9960-2149-AF72-9378758A1051}">
      <dsp:nvSpPr>
        <dsp:cNvPr id="0" name=""/>
        <dsp:cNvSpPr/>
      </dsp:nvSpPr>
      <dsp:spPr>
        <a:xfrm>
          <a:off x="4512485" y="215490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RISK</a:t>
          </a:r>
        </a:p>
      </dsp:txBody>
      <dsp:txXfrm>
        <a:off x="4512485" y="215490"/>
        <a:ext cx="1490629" cy="745314"/>
      </dsp:txXfrm>
    </dsp:sp>
    <dsp:sp modelId="{581F88FB-CB6A-AB46-95A0-465D6C26DF24}">
      <dsp:nvSpPr>
        <dsp:cNvPr id="0" name=""/>
        <dsp:cNvSpPr/>
      </dsp:nvSpPr>
      <dsp:spPr>
        <a:xfrm>
          <a:off x="905160" y="1273837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LEF</a:t>
          </a:r>
        </a:p>
      </dsp:txBody>
      <dsp:txXfrm>
        <a:off x="905160" y="1273837"/>
        <a:ext cx="1490629" cy="745314"/>
      </dsp:txXfrm>
    </dsp:sp>
    <dsp:sp modelId="{7C5044DE-1D28-D44D-839D-C7AB335A0770}">
      <dsp:nvSpPr>
        <dsp:cNvPr id="0" name=""/>
        <dsp:cNvSpPr/>
      </dsp:nvSpPr>
      <dsp:spPr>
        <a:xfrm>
          <a:off x="3329" y="2332185"/>
          <a:ext cx="1490629" cy="745314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TEF</a:t>
          </a:r>
        </a:p>
      </dsp:txBody>
      <dsp:txXfrm>
        <a:off x="3329" y="2332185"/>
        <a:ext cx="1490629" cy="745314"/>
      </dsp:txXfrm>
    </dsp:sp>
    <dsp:sp modelId="{14E1A6E3-6E44-9641-9D8C-DB8C6178D39F}">
      <dsp:nvSpPr>
        <dsp:cNvPr id="0" name=""/>
        <dsp:cNvSpPr/>
      </dsp:nvSpPr>
      <dsp:spPr>
        <a:xfrm>
          <a:off x="2708822" y="2332185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VULN</a:t>
          </a:r>
        </a:p>
      </dsp:txBody>
      <dsp:txXfrm>
        <a:off x="2708822" y="2332185"/>
        <a:ext cx="1490629" cy="745314"/>
      </dsp:txXfrm>
    </dsp:sp>
    <dsp:sp modelId="{9042B9B9-0C94-C64D-91BC-17998C6201C4}">
      <dsp:nvSpPr>
        <dsp:cNvPr id="0" name=""/>
        <dsp:cNvSpPr/>
      </dsp:nvSpPr>
      <dsp:spPr>
        <a:xfrm>
          <a:off x="1806991" y="3390532"/>
          <a:ext cx="1490629" cy="745314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TC</a:t>
          </a:r>
        </a:p>
      </dsp:txBody>
      <dsp:txXfrm>
        <a:off x="1806991" y="3390532"/>
        <a:ext cx="1490629" cy="745314"/>
      </dsp:txXfrm>
    </dsp:sp>
    <dsp:sp modelId="{8783C78D-FA0C-9D48-A44C-CB228641A43C}">
      <dsp:nvSpPr>
        <dsp:cNvPr id="0" name=""/>
        <dsp:cNvSpPr/>
      </dsp:nvSpPr>
      <dsp:spPr>
        <a:xfrm>
          <a:off x="3610653" y="3390532"/>
          <a:ext cx="1490629" cy="745314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DIFF</a:t>
          </a:r>
        </a:p>
      </dsp:txBody>
      <dsp:txXfrm>
        <a:off x="3610653" y="3390532"/>
        <a:ext cx="1490629" cy="745314"/>
      </dsp:txXfrm>
    </dsp:sp>
    <dsp:sp modelId="{C08CBF1A-AE97-9D4B-8A3D-BD27D72760EE}">
      <dsp:nvSpPr>
        <dsp:cNvPr id="0" name=""/>
        <dsp:cNvSpPr/>
      </dsp:nvSpPr>
      <dsp:spPr>
        <a:xfrm>
          <a:off x="6316147" y="1273837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LM</a:t>
          </a:r>
        </a:p>
      </dsp:txBody>
      <dsp:txXfrm>
        <a:off x="6316147" y="1273837"/>
        <a:ext cx="1490629" cy="745314"/>
      </dsp:txXfrm>
    </dsp:sp>
    <dsp:sp modelId="{C3FDBB08-1982-FA4A-8CE3-4FEC2EBF85A0}">
      <dsp:nvSpPr>
        <dsp:cNvPr id="0" name=""/>
        <dsp:cNvSpPr/>
      </dsp:nvSpPr>
      <dsp:spPr>
        <a:xfrm>
          <a:off x="5414316" y="2332185"/>
          <a:ext cx="1490629" cy="745314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PLM</a:t>
          </a:r>
        </a:p>
      </dsp:txBody>
      <dsp:txXfrm>
        <a:off x="5414316" y="2332185"/>
        <a:ext cx="1490629" cy="745314"/>
      </dsp:txXfrm>
    </dsp:sp>
    <dsp:sp modelId="{A97E6F1B-4CC6-5842-8515-8DA3AFB0D6C1}">
      <dsp:nvSpPr>
        <dsp:cNvPr id="0" name=""/>
        <dsp:cNvSpPr/>
      </dsp:nvSpPr>
      <dsp:spPr>
        <a:xfrm>
          <a:off x="8119809" y="2332185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SR</a:t>
          </a:r>
        </a:p>
      </dsp:txBody>
      <dsp:txXfrm>
        <a:off x="8119809" y="2332185"/>
        <a:ext cx="1490629" cy="745314"/>
      </dsp:txXfrm>
    </dsp:sp>
    <dsp:sp modelId="{136DF0C7-2D7F-DF49-85CB-28C22D158C66}">
      <dsp:nvSpPr>
        <dsp:cNvPr id="0" name=""/>
        <dsp:cNvSpPr/>
      </dsp:nvSpPr>
      <dsp:spPr>
        <a:xfrm>
          <a:off x="7217978" y="3390532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SLEF</a:t>
          </a:r>
        </a:p>
      </dsp:txBody>
      <dsp:txXfrm>
        <a:off x="7217978" y="3390532"/>
        <a:ext cx="1490629" cy="745314"/>
      </dsp:txXfrm>
    </dsp:sp>
    <dsp:sp modelId="{EDA4BB8A-F5AC-7547-B98D-11B45DD67740}">
      <dsp:nvSpPr>
        <dsp:cNvPr id="0" name=""/>
        <dsp:cNvSpPr/>
      </dsp:nvSpPr>
      <dsp:spPr>
        <a:xfrm>
          <a:off x="9021640" y="3390532"/>
          <a:ext cx="1490629" cy="7453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SLM</a:t>
          </a:r>
        </a:p>
      </dsp:txBody>
      <dsp:txXfrm>
        <a:off x="9021640" y="3390532"/>
        <a:ext cx="1490629" cy="745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229E8-C454-5342-B3AD-39AD9F57182E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92A0C-56C1-8E46-A259-B1DE5EDEF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6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Confession and story time</a:t>
            </a:r>
          </a:p>
          <a:p>
            <a:r>
              <a:rPr lang="en-US" dirty="0"/>
              <a:t>Cat lover, and </a:t>
            </a:r>
            <a:r>
              <a:rPr lang="en-US" dirty="0" err="1"/>
              <a:t>SIRAcon</a:t>
            </a:r>
            <a:r>
              <a:rPr lang="en-US" dirty="0"/>
              <a:t>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35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quantitative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does a risk scenario look like? Remember that we’re looking to make a decision.</a:t>
            </a:r>
          </a:p>
          <a:p>
            <a:endParaRPr lang="en-US" dirty="0"/>
          </a:p>
          <a:p>
            <a:r>
              <a:rPr lang="en-US" dirty="0"/>
              <a:t>THIS IS MY FAVORITE (non cat) SLIDE – Defining the problem is </a:t>
            </a:r>
            <a:r>
              <a:rPr lang="en-US" b="1" dirty="0"/>
              <a:t>really</a:t>
            </a:r>
            <a:r>
              <a:rPr lang="en-US" b="0" dirty="0"/>
              <a:t>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69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discussion of OpenFAIR</a:t>
            </a:r>
          </a:p>
          <a:p>
            <a:r>
              <a:rPr lang="en-US" dirty="0"/>
              <a:t>There are many risk frameworks, this one is ours.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Structured way of decomposing the factors of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59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Evaluator’s primary out of the box level of details is TEF_TC_DIFF_PLM</a:t>
            </a:r>
          </a:p>
          <a:p>
            <a:r>
              <a:rPr lang="en-US" dirty="0"/>
              <a:t>Where I find most of the value, but your experience may differ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51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can run simulations, we need to identify what we’re analyzing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88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the factors in a scenario and discuss with your neighbor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6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a scenario, let’s get some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2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sources</a:t>
            </a:r>
          </a:p>
          <a:p>
            <a:r>
              <a:rPr lang="en-US" dirty="0"/>
              <a:t>Data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77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 each element</a:t>
            </a:r>
          </a:p>
          <a:p>
            <a:endParaRPr lang="en-US" dirty="0"/>
          </a:p>
          <a:p>
            <a:r>
              <a:rPr lang="en-US" dirty="0"/>
              <a:t>State that this is not an analyst-in-a-dark-room exercise, but a collaborative work-with-SMEs conversation. (Side note, this is where Collector comes in! </a:t>
            </a:r>
            <a:r>
              <a:rPr lang="en-US" dirty="0">
                <a:sym typeface="Wingdings" pitchFamily="2" charset="2"/>
              </a:rPr>
              <a:t> )</a:t>
            </a:r>
          </a:p>
          <a:p>
            <a:r>
              <a:rPr lang="en-US" dirty="0">
                <a:sym typeface="Wingdings" pitchFamily="2" charset="2"/>
              </a:rPr>
              <a:t>This also helps with calibration!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7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Pilot cat</a:t>
            </a:r>
          </a:p>
          <a:p>
            <a:r>
              <a:rPr lang="en-US" dirty="0"/>
              <a:t>Cat with checklist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06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some analysis!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5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 on with the shiny app</a:t>
            </a:r>
          </a:p>
          <a:p>
            <a:endParaRPr lang="en-US" dirty="0"/>
          </a:p>
          <a:p>
            <a:r>
              <a:rPr lang="en-US" dirty="0"/>
              <a:t>Record your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66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 on with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89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a simulation</a:t>
            </a:r>
          </a:p>
          <a:p>
            <a:r>
              <a:rPr lang="en-US" dirty="0"/>
              <a:t>- given a scenario object</a:t>
            </a:r>
          </a:p>
          <a:p>
            <a:r>
              <a:rPr lang="en-US" dirty="0"/>
              <a:t>- number of iterations to perform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60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results as a </a:t>
            </a:r>
            <a:r>
              <a:rPr lang="en-US" dirty="0" err="1"/>
              <a:t>dataframe</a:t>
            </a:r>
            <a:r>
              <a:rPr lang="en-US" dirty="0"/>
              <a:t>/ (aka a data table)</a:t>
            </a:r>
          </a:p>
          <a:p>
            <a:r>
              <a:rPr lang="en-US" dirty="0"/>
              <a:t>What do you get?</a:t>
            </a:r>
          </a:p>
          <a:p>
            <a:endParaRPr lang="en-US" dirty="0"/>
          </a:p>
          <a:p>
            <a:r>
              <a:rPr lang="en-US" dirty="0"/>
              <a:t>Do this on your scenario!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bottom line? It’s VAR!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56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these are and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5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go into more or less on this in the interest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2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Amazed cat, smart cat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39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OpenFAIR training and I don’t speak on behalf of my employer.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77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a sticker!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5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any of this stuff anyways?</a:t>
            </a:r>
          </a:p>
          <a:p>
            <a:endParaRPr lang="en-US" dirty="0"/>
          </a:p>
          <a:p>
            <a:r>
              <a:rPr lang="en-US" dirty="0"/>
              <a:t>Andrew Lang – Using statistics as a drunk uses a lamppost, more for support than illumination.</a:t>
            </a:r>
          </a:p>
          <a:p>
            <a:r>
              <a:rPr lang="en-US" dirty="0"/>
              <a:t>In risk – Jason Leuenberger - are we using this as a crutch or a club?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Ultimately risk analysis is a decision making tool. Are we doing the most important things right now?</a:t>
            </a:r>
          </a:p>
          <a:p>
            <a:endParaRPr lang="en-US" dirty="0"/>
          </a:p>
          <a:p>
            <a:r>
              <a:rPr lang="en-US" dirty="0"/>
              <a:t>Risk analysis allows us to prioritize scenarios based upon quantified risk (VaR)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65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based approach</a:t>
            </a:r>
          </a:p>
          <a:p>
            <a:r>
              <a:rPr lang="en-US" dirty="0"/>
              <a:t>These values go into our risk register and GRC tools</a:t>
            </a:r>
          </a:p>
          <a:p>
            <a:r>
              <a:rPr lang="en-US" dirty="0"/>
              <a:t>Risk budget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67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Collector helps define scenarios, calibrates SMEs, gathers inputs, generates data inputs</a:t>
            </a:r>
          </a:p>
          <a:p>
            <a:r>
              <a:rPr lang="en-US" dirty="0"/>
              <a:t>Evaluator runs simulations and produces reports, also can handle qualitative inputs!</a:t>
            </a:r>
          </a:p>
          <a:p>
            <a:endParaRPr lang="en-US" dirty="0"/>
          </a:p>
          <a:p>
            <a:r>
              <a:rPr lang="en-US" dirty="0"/>
              <a:t>We’ll cover only Evaluator in today’s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7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Today’s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7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92A0C-56C1-8E46-A259-B1DE5EDEFE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D9CB-1B98-4F44-BCF9-A9719E1B9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49CB3-EFD8-8647-9C53-864F8821F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416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ABAF-9845-BA44-9808-ADCA8DE0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58631-900E-3C42-B00A-17407ABFE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11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A7FBC-7715-2049-A7EB-64C1F319C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AC4E4-24D5-484C-A164-3DAD48FD2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936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0F45-EA05-D641-BFB1-522E587D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D2930-FED9-A042-AB5A-B0CBCA78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05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DC8E-CB91-9C44-9E12-7CFE4118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19B8-D9BE-D548-A654-F8055C58F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4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5055-43D7-5E49-9ACC-33C84DFE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DAFE-4DC9-F14F-BCA8-434B62506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988EB-0982-6042-901D-BE1459E58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94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1FF8-1854-4142-825E-C197D5BB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0BD63-B535-3D4C-8F4B-012809D11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60476-EFF0-DD45-9EF7-6924720B5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41291-8FBD-EF46-BC92-C176E469F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9DE29-BEB3-474E-9FC7-49FAD57D9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66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C1EA-E737-EE48-BF6E-36772489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0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0907-F467-EB4E-BE7F-7C6DEE75A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FEC99-7A5D-D242-98FA-B4B5ACAFE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220D2-817F-094B-8278-DF5FE7543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826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E952-28C1-5547-9E08-7E377248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F7ED8-FD0A-5E4C-B64E-F229FB352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7A124-CB1F-6B49-BD56-C6FAF02A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8809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1BE5A-87C7-C540-957D-43A61B8D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CE774-EA19-304B-B751-1B631FDC2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7DA8E09E-F8A7-3944-8CBA-6909E5D76A3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5" y="6139747"/>
            <a:ext cx="2438400" cy="631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C6230-912E-BA4C-9F4B-410CA27B4626}"/>
              </a:ext>
            </a:extLst>
          </p:cNvPr>
          <p:cNvSpPr txBox="1"/>
          <p:nvPr userDrawn="1"/>
        </p:nvSpPr>
        <p:spPr>
          <a:xfrm>
            <a:off x="10485911" y="6311900"/>
            <a:ext cx="159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#</a:t>
            </a:r>
            <a:r>
              <a:rPr lang="en-US" sz="24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SIRAcon</a:t>
            </a:r>
            <a:endParaRPr lang="en-US" sz="2400" b="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8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isk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vidski/tidyrisk-workshop.git" TargetMode="External"/><Relationship Id="rId4" Type="http://schemas.openxmlformats.org/officeDocument/2006/relationships/hyperlink" Target="https://github.com/davidski/tidyrisk-worksho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valuator.tidyrisk.org/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vidski.shinyapps.io/scenario_explorer" TargetMode="External"/><Relationship Id="rId5" Type="http://schemas.openxmlformats.org/officeDocument/2006/relationships/hyperlink" Target="https://evaluator.tidyrisk.org/reports/evaluator_risk_dashboard.html" TargetMode="External"/><Relationship Id="rId4" Type="http://schemas.openxmlformats.org/officeDocument/2006/relationships/hyperlink" Target="https://evaluator.tidyrisk.org/reports/evaluator_risk_analysi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idyrisk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6BA6-CE84-1F48-B82A-59427E325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Risk Analysis with OpenFAIR and Tidyrisk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70704-FD40-E944-9830-BD2A8C53D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Hands-On Introduction</a:t>
            </a:r>
          </a:p>
          <a:p>
            <a:r>
              <a:rPr lang="en-US" sz="2000" dirty="0">
                <a:hlinkClick r:id="rId3"/>
              </a:rPr>
              <a:t>https://tidyrisk.org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361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709A-2B3A-8947-88D8-25F7D05C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Tidyrisk Flows – Multi-Scenario Qualitative Analysis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A760390-F2E4-A841-B9D9-E33BB52A9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316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116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709A-2B3A-8947-88D8-25F7D05C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Tidyrisk Flows – Full Quantitative Analysis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A760390-F2E4-A841-B9D9-E33BB52A9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6974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955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54496-12D0-4B41-91C8-F9AEB656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503" y="3701378"/>
            <a:ext cx="4865534" cy="3156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294C2-481F-1047-AA2B-7FFEEFAC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Risk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E00B-1B14-3242-ABCC-2D44E14F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Orient to the OpenFAIR framework</a:t>
            </a:r>
          </a:p>
          <a:p>
            <a:r>
              <a:rPr lang="en-US" dirty="0"/>
              <a:t>Describe a structured risk scenario</a:t>
            </a:r>
          </a:p>
        </p:txBody>
      </p:sp>
    </p:spTree>
    <p:extLst>
      <p:ext uri="{BB962C8B-B14F-4D97-AF65-F5344CB8AC3E}">
        <p14:creationId xmlns:p14="http://schemas.microsoft.com/office/powerpoint/2010/main" val="70856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5ED1-7F86-204C-B594-FD536FCF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OpenFAIR Ontology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14FA84C0-DD47-814B-A0B3-0C0F17CDA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650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44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5BDD9A-9960-2149-AF72-9378758A10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888C8C-6360-2641-B2E1-9A3DF7219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1F88FB-CB6A-AB46-95A0-465D6C26DF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1A5296-0004-E340-B527-F9F4F9DE61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8CBF1A-AE97-9D4B-8A3D-BD27D7276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A79534-0FC6-5345-9665-35FD4108B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5044DE-1D28-D44D-839D-C7AB335A0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EE8994-C397-0B48-920C-0E3BD6F63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E1A6E3-6E44-9641-9D8C-DB8C6178D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07305A-F266-6F44-82A2-EF4F92BBA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FDBB08-1982-FA4A-8CE3-4FEC2EBF8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B1635F-E8A1-CF43-9CE4-910FA222F4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7E6F1B-4CC6-5842-8515-8DA3AFB0D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4AD392-E859-6341-AC46-E5671D7F4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42B9B9-0C94-C64D-91BC-17998C620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14CF1E-AF08-F84C-A1B8-1CC3103FF7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83C78D-FA0C-9D48-A44C-CB228641A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B22DB9-37C1-B042-9551-2C5F6024F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6DF0C7-2D7F-DF49-85CB-28C22D158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0D1E4E-4DDD-E14D-8388-64152EE68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A4BB8A-F5AC-7547-B98D-11B45DD67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5ED1-7F86-204C-B594-FD536FCF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Focus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14FA84C0-DD47-814B-A0B3-0C0F17CDA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1604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DBF941E-3CFB-DE44-9281-9F481C3BC9C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245" y="3906651"/>
            <a:ext cx="402858" cy="468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5ABFF-476B-C844-8A68-7AABAFB3FBA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560" y="4984148"/>
            <a:ext cx="402858" cy="468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A940C-6DE3-F54B-93C1-B61F0F9BE25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112" y="4984148"/>
            <a:ext cx="402858" cy="468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C492C8-2FFD-0043-A32E-E8469FFD5D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160" y="3906651"/>
            <a:ext cx="402858" cy="4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8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07D3-1CFC-2144-B0F2-6BD715C9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Well-Formed Risk Scenario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B18D1B6-F1A4-A944-99D6-3276C052D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743672"/>
              </p:ext>
            </p:extLst>
          </p:nvPr>
        </p:nvGraphicFramePr>
        <p:xfrm>
          <a:off x="838201" y="3010481"/>
          <a:ext cx="10515599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6839">
                  <a:extLst>
                    <a:ext uri="{9D8B030D-6E8A-4147-A177-3AD203B41FA5}">
                      <a16:colId xmlns:a16="http://schemas.microsoft.com/office/drawing/2014/main" val="3822120442"/>
                    </a:ext>
                  </a:extLst>
                </a:gridCol>
                <a:gridCol w="2469380">
                  <a:extLst>
                    <a:ext uri="{9D8B030D-6E8A-4147-A177-3AD203B41FA5}">
                      <a16:colId xmlns:a16="http://schemas.microsoft.com/office/drawing/2014/main" val="138748147"/>
                    </a:ext>
                  </a:extLst>
                </a:gridCol>
                <a:gridCol w="2469380">
                  <a:extLst>
                    <a:ext uri="{9D8B030D-6E8A-4147-A177-3AD203B41FA5}">
                      <a16:colId xmlns:a16="http://schemas.microsoft.com/office/drawing/2014/main" val="342932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OpenFAIR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92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Who/What – How frequently may attempts be made?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Threat Community (TEF)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Events per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action – How much force is acting against the asset?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Threat Capability (TC)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8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asset – How well are we pushing back against the attack?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Difficulty (DIFF)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7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loss – How bad does it hurt, per event, when the bad thing occurs?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Magnitude (LM)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Dollars (or other currency) per event occurrence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5208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3D41921-9101-3F4A-96FD-CA282946F03B}"/>
              </a:ext>
            </a:extLst>
          </p:cNvPr>
          <p:cNvSpPr txBox="1"/>
          <p:nvPr/>
        </p:nvSpPr>
        <p:spPr>
          <a:xfrm>
            <a:off x="1655105" y="2229222"/>
            <a:ext cx="9808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Who/What</a:t>
            </a:r>
            <a:r>
              <a:rPr lang="en-US" sz="2400" b="1" dirty="0"/>
              <a:t> </a:t>
            </a:r>
            <a:r>
              <a:rPr lang="en-US" sz="2400" dirty="0"/>
              <a:t>is doing </a:t>
            </a:r>
            <a:r>
              <a:rPr lang="en-US" sz="2400" b="1" dirty="0">
                <a:solidFill>
                  <a:schemeClr val="accent1"/>
                </a:solidFill>
              </a:rPr>
              <a:t>what action </a:t>
            </a:r>
            <a:r>
              <a:rPr lang="en-US" sz="2400" dirty="0"/>
              <a:t>against </a:t>
            </a:r>
            <a:r>
              <a:rPr lang="en-US" sz="2400" b="1" dirty="0">
                <a:solidFill>
                  <a:schemeClr val="accent1"/>
                </a:solidFill>
              </a:rPr>
              <a:t>what asset </a:t>
            </a:r>
            <a:r>
              <a:rPr lang="en-US" sz="2400" dirty="0"/>
              <a:t>that results in </a:t>
            </a:r>
            <a:r>
              <a:rPr lang="en-US" sz="2400" b="1" dirty="0">
                <a:solidFill>
                  <a:schemeClr val="accent1"/>
                </a:solidFill>
              </a:rPr>
              <a:t>what loss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60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9F94-EC7B-1846-8CE9-CB8B87D8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“Risks”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E5B4C-E731-3047-A85D-58F0B6F25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password rotation policies are not strong enough.</a:t>
            </a:r>
          </a:p>
          <a:p>
            <a:pPr lvl="1"/>
            <a:r>
              <a:rPr lang="en-US" dirty="0"/>
              <a:t>Cyber adversaries may compromise administrative credentials on our public web site, allowing access to customer information.</a:t>
            </a:r>
          </a:p>
          <a:p>
            <a:r>
              <a:rPr lang="en-US" dirty="0"/>
              <a:t>The company’s consumer web app is vulnerable to resilience outages.</a:t>
            </a:r>
          </a:p>
          <a:p>
            <a:pPr lvl="1"/>
            <a:r>
              <a:rPr lang="en-US" dirty="0"/>
              <a:t>A failure in the primary region of our cloud provider may result in a prolonged outage on our primary web application.</a:t>
            </a:r>
          </a:p>
          <a:p>
            <a:r>
              <a:rPr lang="en-US" dirty="0"/>
              <a:t>We are not competitive for talent in the local job market.</a:t>
            </a:r>
          </a:p>
          <a:p>
            <a:pPr lvl="1"/>
            <a:r>
              <a:rPr lang="en-US" dirty="0"/>
              <a:t>We are unable to compete with the local job market, causing us to loose key talent on our major initiative.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6C36-126C-F046-B1C8-1C6E5801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Identifying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F987BD-EE82-0B48-BFEE-263C903D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Think of a risk situation applicable to your work</a:t>
            </a:r>
          </a:p>
          <a:p>
            <a:pPr marL="285750" indent="-285750"/>
            <a:r>
              <a:rPr lang="en-US" dirty="0"/>
              <a:t>Identify the OpenFAIR factors of this risk scenario</a:t>
            </a:r>
          </a:p>
          <a:p>
            <a:pPr marL="285750" indent="-285750"/>
            <a:r>
              <a:rPr lang="en-US" dirty="0"/>
              <a:t>Discuss with your neighbor</a:t>
            </a:r>
          </a:p>
          <a:p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78F96C75-1A96-954D-945D-46FF7D825B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328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D31C0-4921-554F-B075-1D31996134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026" y="3519778"/>
            <a:ext cx="5036730" cy="3338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294C2-481F-1047-AA2B-7FFEEFAC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E00B-1B14-3242-ABCC-2D44E14F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estimates for a risk scenario</a:t>
            </a:r>
          </a:p>
        </p:txBody>
      </p:sp>
    </p:spTree>
    <p:extLst>
      <p:ext uri="{BB962C8B-B14F-4D97-AF65-F5344CB8AC3E}">
        <p14:creationId xmlns:p14="http://schemas.microsoft.com/office/powerpoint/2010/main" val="142795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2615-C7B1-6F4D-BA6C-6CA9E2A9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Estimates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253941E-C069-0C48-949F-4286EA5477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07EB-6029-854D-832E-EA6917DAB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How do we estimate?</a:t>
            </a:r>
          </a:p>
          <a:p>
            <a:r>
              <a:rPr lang="en-US" dirty="0"/>
              <a:t>Looking for a 90% confidence interval</a:t>
            </a:r>
          </a:p>
          <a:p>
            <a:r>
              <a:rPr lang="en-US" dirty="0"/>
              <a:t>Each estimate has two values:</a:t>
            </a:r>
          </a:p>
          <a:p>
            <a:pPr lvl="1"/>
            <a:r>
              <a:rPr lang="en-US" dirty="0"/>
              <a:t>A high (95 percentile)</a:t>
            </a:r>
          </a:p>
          <a:p>
            <a:pPr lvl="1"/>
            <a:r>
              <a:rPr lang="en-US" dirty="0"/>
              <a:t>A low (5 percentile)</a:t>
            </a:r>
          </a:p>
          <a:p>
            <a:pPr lvl="1"/>
            <a:endParaRPr lang="en-US" dirty="0"/>
          </a:p>
          <a:p>
            <a:r>
              <a:rPr lang="en-US" b="1" dirty="0"/>
              <a:t>Questions to Ask</a:t>
            </a:r>
          </a:p>
          <a:p>
            <a:pPr lvl="1"/>
            <a:r>
              <a:rPr lang="en-US" dirty="0"/>
              <a:t>What data sources could we use?</a:t>
            </a:r>
          </a:p>
          <a:p>
            <a:pPr lvl="1"/>
            <a:r>
              <a:rPr lang="en-US" dirty="0"/>
              <a:t>To whom could we talk?</a:t>
            </a:r>
          </a:p>
        </p:txBody>
      </p:sp>
    </p:spTree>
    <p:extLst>
      <p:ext uri="{BB962C8B-B14F-4D97-AF65-F5344CB8AC3E}">
        <p14:creationId xmlns:p14="http://schemas.microsoft.com/office/powerpoint/2010/main" val="269198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47CBDD-BCBE-D148-854E-2D4E502B86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199" y="3921618"/>
            <a:ext cx="2936382" cy="293638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DC1A48-1B29-5C40-BDE5-BB254821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Pre-Flight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0B29B-8745-6445-8254-20DED8B5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 workshop materials from </a:t>
            </a:r>
            <a:r>
              <a:rPr lang="en-US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https://github.com/davidski/tidyrisk-workshop</a:t>
            </a: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22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usethis</a:t>
            </a:r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-US" sz="18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use_course</a:t>
            </a:r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(“http://</a:t>
            </a:r>
            <a:r>
              <a:rPr lang="en-US" sz="1800" dirty="0" err="1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bit.ly</a:t>
            </a:r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/tidyrisk-workshop”)</a:t>
            </a:r>
          </a:p>
          <a:p>
            <a:pPr marL="0" lvl="0" indent="0" algn="ctr">
              <a:buNone/>
            </a:pPr>
            <a:r>
              <a:rPr lang="en-US" dirty="0"/>
              <a:t>- or (if you’re fancy) - </a:t>
            </a:r>
          </a:p>
          <a:p>
            <a:pPr marL="0" lvl="0" indent="0">
              <a:buNone/>
            </a:pPr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# git clone </a:t>
            </a:r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  <a:hlinkClick r:id="rId5"/>
              </a:rPr>
              <a:t>https://github.com/davidski/tidyrisk-workshop.git</a:t>
            </a:r>
            <a:endParaRPr lang="en-US" sz="1800" dirty="0">
              <a:solidFill>
                <a:prstClr val="black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21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2615-C7B1-6F4D-BA6C-6CA9E2A9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– Estimating Factors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72D626-D4EE-EB43-9C45-BCE1F7284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5913"/>
          </a:xfrm>
        </p:spPr>
        <p:txBody>
          <a:bodyPr>
            <a:normAutofit/>
          </a:bodyPr>
          <a:lstStyle/>
          <a:p>
            <a:r>
              <a:rPr lang="en-US" dirty="0"/>
              <a:t>For each of the OpenFAIR factors you identified in your scenario, create a 90% confidence High-Low estimate</a:t>
            </a:r>
          </a:p>
          <a:p>
            <a:pPr marL="285750" indent="-285750"/>
            <a:r>
              <a:rPr lang="en-US" dirty="0"/>
              <a:t>Discuss your reasoning with your neighbor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7EEBD1F2-F18B-C841-89A3-7F35E84D82F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37266-1B3D-F646-A91C-6372343F19EF}"/>
              </a:ext>
            </a:extLst>
          </p:cNvPr>
          <p:cNvSpPr txBox="1"/>
          <p:nvPr/>
        </p:nvSpPr>
        <p:spPr>
          <a:xfrm>
            <a:off x="838200" y="3586475"/>
            <a:ext cx="9069388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b="1" dirty="0"/>
              <a:t>Remember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Frequency (TEF): # of opportunities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Threat Capability (TC): Strength of the adverse force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(DIFF): Strength of our capabilities (%)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Magnitude (LM): $ per event</a:t>
            </a:r>
          </a:p>
        </p:txBody>
      </p:sp>
    </p:spTree>
    <p:extLst>
      <p:ext uri="{BB962C8B-B14F-4D97-AF65-F5344CB8AC3E}">
        <p14:creationId xmlns:p14="http://schemas.microsoft.com/office/powerpoint/2010/main" val="337646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375F-BE25-BC42-9A36-B67576BE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Tidyrisk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6A06-1B8A-EB45-B943-54F7DB376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 Tidyrisk scenario</a:t>
            </a:r>
          </a:p>
          <a:p>
            <a:r>
              <a:rPr lang="en-US" baseline="0" dirty="0"/>
              <a:t>Run</a:t>
            </a:r>
            <a:r>
              <a:rPr lang="en-US" dirty="0"/>
              <a:t>ning simulations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78377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375F-BE25-BC42-9A36-B67576BE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Interactive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6A06-1B8A-EB45-B943-54F7DB37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OpenFAIR Example application</a:t>
            </a:r>
          </a:p>
          <a:p>
            <a:pPr lvl="1"/>
            <a:r>
              <a:rPr lang="en-US" sz="1800" dirty="0">
                <a:solidFill>
                  <a:prstClr val="black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&gt; library(evaluator)</a:t>
            </a:r>
            <a:endParaRPr lang="en-US" dirty="0"/>
          </a:p>
          <a:p>
            <a:pPr lvl="1"/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openfair_example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aseline="0" dirty="0"/>
              <a:t>Enter your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 simulation</a:t>
            </a:r>
            <a:endParaRPr lang="en-US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Explore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aseline="0" dirty="0"/>
          </a:p>
          <a:p>
            <a:r>
              <a:rPr lang="en-US" baseline="0" dirty="0"/>
              <a:t>What happens if your controls get 10% better?</a:t>
            </a:r>
          </a:p>
          <a:p>
            <a:r>
              <a:rPr lang="en-US" dirty="0"/>
              <a:t>What happens if the threat strength increases by 10%?</a:t>
            </a:r>
            <a:endParaRPr lang="en-US" baseline="0" dirty="0"/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CBCA044A-A855-B742-9309-DBF61FC1A5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295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375F-BE25-BC42-9A36-B67576BE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Building a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E6A06-1B8A-EB45-B943-54F7DB376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aseline="0" dirty="0"/>
              <a:t>Translate your scenario into a </a:t>
            </a:r>
            <a:r>
              <a:rPr lang="en-US" sz="1800" baseline="0" dirty="0" err="1">
                <a:latin typeface="Fira Code" panose="020B0509050000020004" pitchFamily="49" charset="0"/>
                <a:ea typeface="Fira Code" panose="020B0509050000020004" pitchFamily="49" charset="0"/>
              </a:rPr>
              <a:t>tidyrisk_scenario</a:t>
            </a:r>
            <a:r>
              <a:rPr lang="en-US" sz="1800" baseline="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baseline="0" dirty="0"/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aseline="0" dirty="0"/>
              <a:t>Use the RStudio Add-in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Tools:Addins:Browse</a:t>
            </a:r>
            <a:r>
              <a:rPr lang="en-US" dirty="0"/>
              <a:t> </a:t>
            </a:r>
            <a:r>
              <a:rPr lang="en-US" dirty="0" err="1"/>
              <a:t>Addins</a:t>
            </a:r>
            <a:r>
              <a:rPr lang="en-US" dirty="0"/>
              <a:t>…</a:t>
            </a:r>
            <a:endParaRPr lang="en-US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aseline="0" dirty="0"/>
              <a:t>Print the scenario</a:t>
            </a:r>
          </a:p>
          <a:p>
            <a:pPr lvl="1"/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print(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my_scenario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  <a:endParaRPr lang="en-US" sz="1800" baseline="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aseline="0" dirty="0"/>
              <a:t>Display the scenario parameters</a:t>
            </a:r>
          </a:p>
          <a:p>
            <a:pPr lvl="1"/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as_tibble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my_scenario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772EDD9B-6EA1-0B4E-9220-E564EAE6B8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7707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DF8B-74D2-4A4D-BC3D-6DC25E0D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0B90-8BE1-A149-B99C-E97C5092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my_results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 &lt;-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run_simulation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my_scen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, iterations = 1000)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FC24EEB2-05B1-E44A-9848-2F2F81DED3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6242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DF8B-74D2-4A4D-BC3D-6DC25E0D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0B90-8BE1-A149-B99C-E97C5092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glimpse(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my_results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608295-7117-A54B-B52D-2E33317F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89821"/>
              </p:ext>
            </p:extLst>
          </p:nvPr>
        </p:nvGraphicFramePr>
        <p:xfrm>
          <a:off x="838200" y="2332514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2354">
                  <a:extLst>
                    <a:ext uri="{9D8B030D-6E8A-4147-A177-3AD203B41FA5}">
                      <a16:colId xmlns:a16="http://schemas.microsoft.com/office/drawing/2014/main" val="818967070"/>
                    </a:ext>
                  </a:extLst>
                </a:gridCol>
                <a:gridCol w="6043246">
                  <a:extLst>
                    <a:ext uri="{9D8B030D-6E8A-4147-A177-3AD203B41FA5}">
                      <a16:colId xmlns:a16="http://schemas.microsoft.com/office/drawing/2014/main" val="397444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20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Identifier of the simulated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7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of threat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threat events that occurred in this 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12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of loss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threat events that results in losses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2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Vulnerability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of threat events that became losses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58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TC exceedance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Margin by which the threat action ”won” over the controls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34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 exceedance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Margin by which the controls “won” over the threat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ALE – annual loss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annual losses for that 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02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SLE – single loss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loss event size (min, max, median, 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700863"/>
                  </a:ext>
                </a:extLst>
              </a:tr>
            </a:tbl>
          </a:graphicData>
        </a:graphic>
      </p:graphicFrame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2FA6182C-F368-0540-99F4-F457A11FB3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4069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DF8B-74D2-4A4D-BC3D-6DC25E0D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00B90-8BE1-A149-B99C-E97C50925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summarize_scenario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my_results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7D45FD-7E5E-914B-B268-D6A5F6E19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45535"/>
              </p:ext>
            </p:extLst>
          </p:nvPr>
        </p:nvGraphicFramePr>
        <p:xfrm>
          <a:off x="838200" y="2703354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2354">
                  <a:extLst>
                    <a:ext uri="{9D8B030D-6E8A-4147-A177-3AD203B41FA5}">
                      <a16:colId xmlns:a16="http://schemas.microsoft.com/office/drawing/2014/main" val="818967070"/>
                    </a:ext>
                  </a:extLst>
                </a:gridCol>
                <a:gridCol w="6043246">
                  <a:extLst>
                    <a:ext uri="{9D8B030D-6E8A-4147-A177-3AD203B41FA5}">
                      <a16:colId xmlns:a16="http://schemas.microsoft.com/office/drawing/2014/main" val="397444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204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of loss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threat events that results in losses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2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annual losses (median, max, </a:t>
                      </a: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VaR 95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8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loss event size (min, max, median, mean)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TC exceedance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Margin by which the threat action ”won” over the controls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34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DIFF exceedance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Margin by which the controls “won” over the threat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42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Vulnerability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of threat events that became losses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956353"/>
                  </a:ext>
                </a:extLst>
              </a:tr>
            </a:tbl>
          </a:graphicData>
        </a:graphic>
      </p:graphicFrame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73A417B-C897-7A4B-AA2C-788C507D77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940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B3B4-E847-0C46-BFF9-5C5A5F49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C24D-90E5-8E4F-9E30-B536ABF6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Histogram of possible future losses</a:t>
            </a:r>
          </a:p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exposure_histogram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my_results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marL="0" indent="0">
              <a:buNone/>
            </a:pPr>
            <a:r>
              <a:rPr lang="en-US" dirty="0"/>
              <a:t>Generate a scatterplot of loss events</a:t>
            </a:r>
          </a:p>
          <a:p>
            <a:pPr marL="0" indent="0">
              <a:buNone/>
            </a:pP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loss_scatterplot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sz="1800" dirty="0" err="1">
                <a:latin typeface="Fira Code" panose="020B0509050000020004" pitchFamily="49" charset="0"/>
                <a:ea typeface="Fira Code" panose="020B0509050000020004" pitchFamily="49" charset="0"/>
              </a:rPr>
              <a:t>my_results</a:t>
            </a:r>
            <a:r>
              <a:rPr lang="en-US" sz="1800" dirty="0"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F539E943-E692-4D49-ABB0-80FD895DC4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8616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B3B4-E847-0C46-BFF9-5C5A5F49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706E6-FC07-864D-B796-957DFF0AE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Expanding from one to many</a:t>
            </a:r>
          </a:p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evaluator.tidyrisk.org</a:t>
            </a:r>
            <a:endParaRPr lang="en-US" dirty="0"/>
          </a:p>
          <a:p>
            <a:r>
              <a:rPr lang="en-US" dirty="0"/>
              <a:t>Review the sample risk report</a:t>
            </a:r>
          </a:p>
          <a:p>
            <a:pPr lvl="1"/>
            <a:r>
              <a:rPr lang="en-US" dirty="0">
                <a:hlinkClick r:id="rId4"/>
              </a:rPr>
              <a:t>https://evaluator.tidyrisk.org/reports/evaluator_risk_analysis.html</a:t>
            </a:r>
            <a:endParaRPr lang="en-US" dirty="0"/>
          </a:p>
          <a:p>
            <a:r>
              <a:rPr lang="en-US" dirty="0"/>
              <a:t>Review the sample risk dashboard</a:t>
            </a:r>
          </a:p>
          <a:p>
            <a:pPr lvl="1"/>
            <a:r>
              <a:rPr lang="en-US" dirty="0">
                <a:hlinkClick r:id="rId5"/>
              </a:rPr>
              <a:t>https://evaluator.tidyrisk.org/reports/evaluator_risk_dashboard.html</a:t>
            </a:r>
            <a:endParaRPr lang="en-US" dirty="0"/>
          </a:p>
          <a:p>
            <a:r>
              <a:rPr lang="en-US" dirty="0"/>
              <a:t>Review the sample scenario explorer</a:t>
            </a:r>
          </a:p>
          <a:p>
            <a:pPr lvl="1"/>
            <a:r>
              <a:rPr lang="en-US" dirty="0">
                <a:hlinkClick r:id="rId6"/>
              </a:rPr>
              <a:t>https://davidski.shinyapps.io/scenario_explorer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F3BC2D64-BD39-1D41-BC73-22351CBF6AF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907588" y="365125"/>
            <a:ext cx="1446212" cy="1141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3643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719C-2600-6441-B75F-BBBEFCA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Look At What We’ve Done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7E72-140C-134C-8F3A-9A573F13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Defined a risk scenario</a:t>
            </a:r>
          </a:p>
          <a:p>
            <a:r>
              <a:rPr lang="en-US" dirty="0"/>
              <a:t>Estimated parameters for risk factors</a:t>
            </a:r>
          </a:p>
          <a:p>
            <a:r>
              <a:rPr lang="en-US" dirty="0"/>
              <a:t>Simulated a scenario with evaluator</a:t>
            </a:r>
          </a:p>
          <a:p>
            <a:r>
              <a:rPr lang="en-US" dirty="0"/>
              <a:t>Interpreted risk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0C648-E949-A949-9D97-91B01164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4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9ED272-470C-074B-817D-CC7482764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0"/>
            <a:ext cx="5314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006EC0-AD55-924F-9620-0BB6C91C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Path this Afternoon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5AE69-C87C-4341-A2C0-14254FE7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Analyze Risk?</a:t>
            </a:r>
          </a:p>
          <a:p>
            <a:r>
              <a:rPr lang="en-US" dirty="0"/>
              <a:t>Defining Risk Scenarios</a:t>
            </a:r>
          </a:p>
          <a:p>
            <a:r>
              <a:rPr lang="en-US" dirty="0"/>
              <a:t>Estimating Risk Factors</a:t>
            </a:r>
          </a:p>
          <a:p>
            <a:r>
              <a:rPr lang="en-US" dirty="0"/>
              <a:t>Quantifying Risk Exposure with Tidyrisk</a:t>
            </a:r>
          </a:p>
        </p:txBody>
      </p:sp>
    </p:spTree>
    <p:extLst>
      <p:ext uri="{BB962C8B-B14F-4D97-AF65-F5344CB8AC3E}">
        <p14:creationId xmlns:p14="http://schemas.microsoft.com/office/powerpoint/2010/main" val="2078214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719C-2600-6441-B75F-BBBEFCA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The Places You’ll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7E72-140C-134C-8F3A-9A573F13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scenario analysis</a:t>
            </a:r>
          </a:p>
          <a:p>
            <a:r>
              <a:rPr lang="en-US" dirty="0"/>
              <a:t>Building a library of scenarios</a:t>
            </a:r>
          </a:p>
          <a:p>
            <a:r>
              <a:rPr lang="en-US" dirty="0"/>
              <a:t>Collecting subject matter experts input</a:t>
            </a:r>
          </a:p>
          <a:p>
            <a:r>
              <a:rPr lang="en-US" dirty="0">
                <a:hlinkClick r:id="rId3"/>
              </a:rPr>
              <a:t>https://tidyrisk.org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47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9AB1B9-8DFF-5647-8E3C-C2340D22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the rest of conference!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4DC94FA-2731-7241-9B5A-FD34DE248D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1EA8A6-FB67-7947-A5A7-F3A6A8FD3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Collector and Tidyrisk hex stickers available!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5F45A-7760-924E-B7AE-FD03ECB2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3340099"/>
            <a:ext cx="1516480" cy="1763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A6319-01B7-CB44-AEC6-39AD94E9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906" y="3424237"/>
            <a:ext cx="1444122" cy="16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7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AD14-0D7B-BD4A-9163-B1AF9868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5C3001-E5B3-1941-81A8-F6099AEED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5563" y="1825625"/>
            <a:ext cx="3220874" cy="4351338"/>
          </a:xfrm>
        </p:spPr>
      </p:pic>
    </p:spTree>
    <p:extLst>
      <p:ext uri="{BB962C8B-B14F-4D97-AF65-F5344CB8AC3E}">
        <p14:creationId xmlns:p14="http://schemas.microsoft.com/office/powerpoint/2010/main" val="281575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F7F53-2BC5-ED4D-9F5E-0AC514D0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764" y="0"/>
            <a:ext cx="45612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294C2-481F-1047-AA2B-7FFEEFAC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Analyze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E00B-1B14-3242-ABCC-2D44E14F6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why we’re here</a:t>
            </a:r>
          </a:p>
        </p:txBody>
      </p:sp>
    </p:spTree>
    <p:extLst>
      <p:ext uri="{BB962C8B-B14F-4D97-AF65-F5344CB8AC3E}">
        <p14:creationId xmlns:p14="http://schemas.microsoft.com/office/powerpoint/2010/main" val="283631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0455-DB67-854D-997B-C3571322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DEAA1C5-E937-AD45-B72C-E40F5B49D1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8535-CC23-B048-8617-BAAC8F6DD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do we </a:t>
            </a:r>
            <a:r>
              <a:rPr lang="en-US" baseline="0" dirty="0"/>
              <a:t>prioritize </a:t>
            </a:r>
            <a:r>
              <a:rPr lang="en-US" dirty="0"/>
              <a:t>risk management </a:t>
            </a:r>
            <a:r>
              <a:rPr lang="en-US" baseline="0" dirty="0"/>
              <a:t>efforts?</a:t>
            </a:r>
          </a:p>
          <a:p>
            <a:r>
              <a:rPr lang="en-US" baseline="0" dirty="0"/>
              <a:t>Given 5 minutes or $5 dollars to spend, where should I spend it?</a:t>
            </a:r>
          </a:p>
          <a:p>
            <a:r>
              <a:rPr lang="en-US" baseline="0" dirty="0"/>
              <a:t>There are 1,000 worthy projects, but we can only focus on 5. Which ones matter most?</a:t>
            </a:r>
          </a:p>
        </p:txBody>
      </p:sp>
    </p:spTree>
    <p:extLst>
      <p:ext uri="{BB962C8B-B14F-4D97-AF65-F5344CB8AC3E}">
        <p14:creationId xmlns:p14="http://schemas.microsoft.com/office/powerpoint/2010/main" val="11145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9FC3-EAE4-9548-B29B-9CCAF558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Answers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85A1DD8-1CB0-164C-A561-E96AE187E2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647E80-71AB-484D-8CF4-34C2E957B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Given a risk scenario, what does the future hold?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Value at Risk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Probable Future Loss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Maximum Future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5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CF51-03C7-5847-B557-A5BB059B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Tidyrisk!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6D60B7-79FB-DF46-B0E7-D3209145A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Collector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EB00DC-80BA-F246-BFF9-51CCF7F157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443D9C-C029-5C43-A8EE-1E0EAE455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Evaluator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9EFAF4-E4D6-244F-8771-935B6FA001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3268348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709A-2B3A-8947-88D8-25F7D05C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Tidyrisk Flows – Single Scenario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A760390-F2E4-A841-B9D9-E33BB52A9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696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92380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5216</TotalTime>
  <Words>1562</Words>
  <Application>Microsoft Macintosh PowerPoint</Application>
  <PresentationFormat>Widescreen</PresentationFormat>
  <Paragraphs>302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Fira Code</vt:lpstr>
      <vt:lpstr>Helvetica</vt:lpstr>
      <vt:lpstr>Wingdings</vt:lpstr>
      <vt:lpstr>1_Office Theme</vt:lpstr>
      <vt:lpstr>Risk Analysis with OpenFAIR and Tidyrisk</vt:lpstr>
      <vt:lpstr>Pre-Flight Checklist</vt:lpstr>
      <vt:lpstr>Our Path this Afternoon</vt:lpstr>
      <vt:lpstr>Disclaimer</vt:lpstr>
      <vt:lpstr>Why Analyze Risk?</vt:lpstr>
      <vt:lpstr>Problem</vt:lpstr>
      <vt:lpstr>Quantitative Answers</vt:lpstr>
      <vt:lpstr>Hello, Tidyrisk!</vt:lpstr>
      <vt:lpstr>Tidyrisk Flows – Single Scenario</vt:lpstr>
      <vt:lpstr>Tidyrisk Flows – Multi-Scenario Qualitative Analysis</vt:lpstr>
      <vt:lpstr>Tidyrisk Flows – Full Quantitative Analysis</vt:lpstr>
      <vt:lpstr>Defining a Risk Scenario</vt:lpstr>
      <vt:lpstr>OpenFAIR Ontology</vt:lpstr>
      <vt:lpstr>Today’s Focus</vt:lpstr>
      <vt:lpstr>A Well-Formed Risk Scenario</vt:lpstr>
      <vt:lpstr>Incomplete “Risks”</vt:lpstr>
      <vt:lpstr>Exercise 1 – Identifying Factors</vt:lpstr>
      <vt:lpstr>Gathering Inputs</vt:lpstr>
      <vt:lpstr>Creating Estimates</vt:lpstr>
      <vt:lpstr>Exercise 2 – Estimating Factors</vt:lpstr>
      <vt:lpstr>Working with Tidyrisk</vt:lpstr>
      <vt:lpstr>Exercise 3 – Interactive Exploration</vt:lpstr>
      <vt:lpstr>Exercise 4 – Building a Scenario</vt:lpstr>
      <vt:lpstr>Running a Simulation</vt:lpstr>
      <vt:lpstr>Review the Results</vt:lpstr>
      <vt:lpstr>Summarizing the Results</vt:lpstr>
      <vt:lpstr>Graphical Representations</vt:lpstr>
      <vt:lpstr>Exercise 5</vt:lpstr>
      <vt:lpstr>Look At What We’ve Done Today!</vt:lpstr>
      <vt:lpstr>Oh, The Places You’ll Go!</vt:lpstr>
      <vt:lpstr>Enjoy the rest of conference!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TIdyrisk Workshop</dc:title>
  <dc:subject>SIRAcon 2019</dc:subject>
  <dc:creator>David Severski</dc:creator>
  <cp:keywords/>
  <dc:description/>
  <cp:lastModifiedBy>David Severski</cp:lastModifiedBy>
  <cp:revision>65</cp:revision>
  <cp:lastPrinted>2019-04-12T04:03:09Z</cp:lastPrinted>
  <dcterms:created xsi:type="dcterms:W3CDTF">2019-04-08T16:44:45Z</dcterms:created>
  <dcterms:modified xsi:type="dcterms:W3CDTF">2019-04-30T17:32:37Z</dcterms:modified>
  <cp:category/>
</cp:coreProperties>
</file>